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6" r:id="rId8"/>
    <p:sldId id="260" r:id="rId9"/>
    <p:sldId id="261" r:id="rId10"/>
    <p:sldId id="262" r:id="rId11"/>
    <p:sldId id="267" r:id="rId12"/>
    <p:sldId id="263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93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5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164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6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6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5CD89D8-71B2-4535-A69C-D2AC172B5F3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AAD2-DE43-4434-AD14-9894D30259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0651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FEA4E-B8BF-4002-9EFE-417D8AFE55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624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8294508-4219-4FB8-BDCE-C208E61404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4811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FBFD9-EEDF-4EA4-B124-9B3DE655CD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22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D667C-54CA-42AA-9771-18AEC023B8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37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EAD1F-231F-4F34-8B9E-9D3C929372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9204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9D241-CC77-42E0-B466-9F7DCA4DC3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54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81CAE-1825-489A-BB63-4BAE6814A0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801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FABF8-EF54-43DE-9CB1-8BF9E1736F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52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C3151-79F8-4E2A-B5DB-3422501B52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0165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9C809-6A39-4CC6-B0D9-95A75B4887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253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3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6AE0D8E-6031-4F70-84DF-34E67B0152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4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5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6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PowerPoint Design Tips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Information Technology 1</a:t>
            </a:r>
            <a:endParaRPr lang="en-US" altLang="en-US" dirty="0"/>
          </a:p>
          <a:p>
            <a:r>
              <a:rPr lang="en-US" altLang="en-US"/>
              <a:t>Spring </a:t>
            </a:r>
            <a:r>
              <a:rPr lang="en-US" altLang="en-US" smtClean="0"/>
              <a:t>2016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Design Specifics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Repeat slide design for continuity</a:t>
            </a:r>
          </a:p>
          <a:p>
            <a:endParaRPr lang="en-US" altLang="en-US"/>
          </a:p>
          <a:p>
            <a:r>
              <a:rPr lang="en-US" altLang="en-US"/>
              <a:t>Use a consistent font throughout</a:t>
            </a:r>
          </a:p>
          <a:p>
            <a:endParaRPr lang="en-US" altLang="en-US"/>
          </a:p>
          <a:p>
            <a:r>
              <a:rPr lang="en-US" altLang="en-US"/>
              <a:t>Avoid using all CAPS</a:t>
            </a:r>
          </a:p>
          <a:p>
            <a:endParaRPr lang="en-US" altLang="en-US"/>
          </a:p>
          <a:p>
            <a:r>
              <a:rPr lang="en-US" altLang="en-US"/>
              <a:t>Use </a:t>
            </a:r>
            <a:r>
              <a:rPr lang="en-US" altLang="en-US" b="1"/>
              <a:t>Bold </a:t>
            </a:r>
            <a:r>
              <a:rPr lang="en-US" altLang="en-US"/>
              <a:t>or </a:t>
            </a:r>
            <a:r>
              <a:rPr lang="en-US" altLang="en-US" i="1"/>
              <a:t>Italics</a:t>
            </a:r>
            <a:r>
              <a:rPr lang="en-US" altLang="en-US"/>
              <a:t> for emphasis</a:t>
            </a:r>
            <a:endParaRPr lang="en-US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THIS IS MISUSE OF CAPS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AntigoniBd" pitchFamily="34" charset="0"/>
              </a:rPr>
              <a:t>Changing fonts is distracting</a:t>
            </a:r>
          </a:p>
          <a:p>
            <a:r>
              <a:rPr lang="en-US" altLang="en-US">
                <a:latin typeface="MS Mincho" panose="02020609040205080304" pitchFamily="49" charset="-128"/>
              </a:rPr>
              <a:t>Choose one style to stick with</a:t>
            </a:r>
          </a:p>
          <a:p>
            <a:r>
              <a:rPr lang="en-US" altLang="en-US">
                <a:latin typeface="Adolescence" pitchFamily="2" charset="0"/>
              </a:rPr>
              <a:t>Also try to use a professional font</a:t>
            </a:r>
          </a:p>
          <a:p>
            <a:r>
              <a:rPr lang="en-US" altLang="en-US">
                <a:latin typeface="Falstaff Festival MT" pitchFamily="2" charset="0"/>
              </a:rPr>
              <a:t>KEEP BACKGROUNDS CONSISTENT FOR THE MAJORITY OF THE PRESENTATION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Conclusion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Don’t overuse effects</a:t>
            </a:r>
          </a:p>
          <a:p>
            <a:r>
              <a:rPr lang="en-US" altLang="en-US"/>
              <a:t>Don’t overcrowd slides</a:t>
            </a:r>
          </a:p>
          <a:p>
            <a:r>
              <a:rPr lang="en-US" altLang="en-US"/>
              <a:t>Focus on readability</a:t>
            </a:r>
          </a:p>
          <a:p>
            <a:r>
              <a:rPr lang="en-US" altLang="en-US"/>
              <a:t>Summarize with conclusion slide</a:t>
            </a:r>
          </a:p>
          <a:p>
            <a:r>
              <a:rPr lang="en-US" altLang="en-US"/>
              <a:t>Presentation tips</a:t>
            </a:r>
          </a:p>
          <a:p>
            <a:r>
              <a:rPr lang="en-US" altLang="en-US"/>
              <a:t>Remember specific design tips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Don’t Overuse Effects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Focus attention on the presentation content</a:t>
            </a:r>
          </a:p>
          <a:p>
            <a:endParaRPr lang="en-US" altLang="en-US"/>
          </a:p>
          <a:p>
            <a:r>
              <a:rPr lang="en-US" altLang="en-US"/>
              <a:t>Use effects that enhance the presentation</a:t>
            </a:r>
          </a:p>
          <a:p>
            <a:endParaRPr lang="en-US" altLang="en-US"/>
          </a:p>
          <a:p>
            <a:r>
              <a:rPr lang="en-US" altLang="en-US"/>
              <a:t>Less is more with 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Bad Example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This is an overuse of effects</a:t>
            </a:r>
          </a:p>
          <a:p>
            <a:r>
              <a:rPr lang="en-US" altLang="en-US" sz="2800"/>
              <a:t>Less is more, not more is more</a:t>
            </a:r>
          </a:p>
        </p:txBody>
      </p:sp>
      <p:pic>
        <p:nvPicPr>
          <p:cNvPr id="16388" name="Picture 4" descr="Blue hills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05600" y="304800"/>
            <a:ext cx="2438400" cy="1828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390" name="Picture 6" descr="Sunset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4419600"/>
            <a:ext cx="2919413" cy="2189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392" name="Picture 8" descr="Water lili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14400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0.33295  E" pathEditMode="relative" ptsTypes="">
                                      <p:cBhvr>
                                        <p:cTn id="15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29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1639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666 -0.47953 C -0.41406 -0.48023 -0.40955 -0.47815 -0.40868 -0.48161 C -0.40798 -0.48462 -0.41753 -0.48554 -0.4151 -0.48601 C -0.41423 -0.48624 -0.3842 -0.48185 -0.38333 -0.48161 C -0.37482 -0.47884 -0.3684 -0.47352 -0.35955 -0.47121 C -0.35052 -0.46635 -0.33767 -0.46057 -0.32934 -0.45433 C -0.32708 -0.45271 -0.32552 -0.44948 -0.32309 -0.44786 C -0.31684 -0.4437 -0.30885 -0.44161 -0.30243 -0.43722 C -0.28732 -0.42705 -0.3085 -0.44 -0.29288 -0.42682 C -0.28507 -0.42011 -0.27448 -0.41664 -0.2658 -0.41202 C -0.25989 -0.40393 -0.25468 -0.40346 -0.24687 -0.3993 C -0.23941 -0.39121 -0.23402 -0.38751 -0.22465 -0.3845 C -0.22187 -0.38219 -0.21649 -0.37734 -0.21354 -0.37595 C -0.20937 -0.3741 -0.20086 -0.37179 -0.20086 -0.37179 C -0.19826 -0.36693 -0.19548 -0.36185 -0.19288 -0.35699 C -0.18941 -0.35052 -0.16892 -0.34242 -0.1658 -0.34011 C -0.16284 -0.3378 -0.16076 -0.3341 -0.15798 -0.33156 C -0.14878 -0.32277 -0.13715 -0.31514 -0.12934 -0.30404 C -0.13194 -0.30335 -0.13628 -0.30543 -0.13732 -0.30196 C -0.13923 -0.29549 -0.12413 -0.26705 -0.12135 -0.26196 C -0.11163 -0.24416 -0.10017 -0.2282 -0.08975 -0.21109 C -0.0868 -0.20624 -0.08611 -0.1993 -0.08333 -0.19422 C -0.07725 -0.18242 -0.06892 -0.17271 -0.06267 -0.16046 C -0.06093 -0.15676 -0.05694 -0.15537 -0.05468 -0.1519 C -0.05086 -0.14566 -0.04878 -0.13826 -0.04687 -0.13086 C -0.04791 -0.10797 -0.04809 -0.09225 -0.0533 -0.07167 C -0.05434 -0.06682 -0.0585 -0.0645 -0.06111 -0.06104 C -0.06267 -0.05896 -0.0658 -0.05479 -0.0658 -0.05479 C -0.06996 -0.04161 -0.07604 -0.03445 -0.08177 -0.02289 C -0.09184 -0.00254 -0.10069 0.01827 -0.1151 0.03399 C -0.12066 0.04648 -0.12465 0.05411 -0.1342 0.06151 C -0.14357 0.07862 -0.15885 0.09226 -0.17222 0.10382 C -0.18698 0.11677 -0.17083 0.10983 -0.18489 0.11446 C -0.18698 0.11723 -0.18889 0.12047 -0.19132 0.12278 C -0.19531 0.12625 -0.20399 0.13133 -0.20399 0.13133 C -0.20503 0.13341 -0.20538 0.13688 -0.20711 0.13758 C -0.21423 0.14012 -0.22187 0.13873 -0.22934 0.13989 C -0.23871 0.14128 -0.24687 0.14636 -0.25642 0.14821 C -0.26961 0.14752 -0.28298 0.14891 -0.296 0.14613 C -0.29757 0.14567 -0.29409 0.14197 -0.29444 0.13989 C -0.29514 0.13596 -0.29757 0.13272 -0.29913 0.12925 C -0.3026 0.12185 -0.30729 0.11839 -0.31198 0.11237 C -0.3177 0.09665 -0.32448 0.08209 -0.32934 0.0659 C -0.33038 0.03561 -0.33055 0.00509 -0.33246 -0.0252 C -0.3335 -0.04138 -0.33715 -0.04739 -0.3309 -0.06312 C -0.33038 -0.06867 -0.33055 -0.07445 -0.32934 -0.08 C -0.32847 -0.0837 -0.31684 -0.09502 -0.3151 -0.09687 C -0.29097 -0.12277 -0.25885 -0.12092 -0.22934 -0.12647 C -0.26423 -0.08138 -0.23455 -0.12346 -0.11823 -0.11607 C -0.11267 -0.1156 -0.10781 -0.11075 -0.10243 -0.10959 C -0.09201 -0.10728 -0.07066 -0.10543 -0.07066 -0.10543 C -0.02517 -0.08023 0.025 -0.06104 0.0658 -0.02289 C 0.0632 -0.0215 0.05868 -0.02242 0.05782 -0.01872 C 0.05747 -0.01572 0.0625 -0.01664 0.06424 -0.01456 C 0.07726 0.00047 0.05955 -0.01109 0.07691 -0.00185 C 0.08108 0.00347 0.08507 0.00787 0.08976 0.01295 C 0.0915 0.0148 0.09236 0.01827 0.09427 0.01919 C 0.10035 0.02197 0.10712 0.0222 0.11355 0.02359 C 0.12622 0.0222 0.13907 0.0222 0.15157 0.01919 C 0.17587 0.01341 0.19445 -0.01109 0.21355 -0.02936 C 0.21789 -0.03953 0.22361 -0.04855 0.22778 -0.05896 C 0.23542 -0.07815 0.23976 -0.09919 0.24844 -0.11815 C 0.25018 -0.13202 0.25139 -0.14265 0.25799 -0.15398 C 0.26025 -0.16878 0.26146 -0.18381 0.26424 -0.19838 C 0.26563 -0.21549 0.26771 -0.23213 0.2691 -0.24924 C 0.26806 -0.26335 0.26893 -0.27791 0.2658 -0.29156 C 0.26355 -0.3015 0.2507 -0.32393 0.24202 -0.32948 C 0.23733 -0.33595 0.23177 -0.34312 0.22622 -0.34844 C 0.21997 -0.35445 0.21268 -0.35398 0.20556 -0.35699 C 0.18386 -0.36647 0.16337 -0.37271 0.14045 -0.37595 C 0.08386 -0.37479 0.05643 -0.37526 0.01025 -0.36971 C 0.00018 -0.3704 -0.00989 -0.36948 -0.01996 -0.37179 C -0.02222 -0.37225 -0.02274 -0.37641 -0.02465 -0.37803 C -0.03628 -0.38844 -0.02222 -0.37086 -0.0342 -0.3845 C -0.03645 -0.38705 -0.03802 -0.39075 -0.04045 -0.39283 C -0.04288 -0.39491 -0.046 -0.39514 -0.04843 -0.39722 C -0.05711 -0.40416 -0.05972 -0.41133 -0.06909 -0.41618 C -0.07621 -0.42936 -0.08715 -0.43676 -0.09444 -0.44994 C -0.09496 -0.45202 -0.09514 -0.45433 -0.096 -0.45641 C -0.09791 -0.46081 -0.10243 -0.46913 -0.10243 -0.46913 C -0.10434 -0.47653 -0.10868 -0.48809 -0.10868 -0.49641 L 0.04358 -0.51121 L -0.41666 -0.47953 Z " pathEditMode="relative" ptsTypes="ffffffffffffffffffffffffffffffffffffffffffffffffffffffffffffffffffffffffffffffffAAf">
                                      <p:cBhvr>
                                        <p:cTn id="52" dur="2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6" grpId="1"/>
      <p:bldP spid="16386" grpId="2"/>
      <p:bldP spid="16386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Don’t Overcrowd Slides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 3 to 6 bullets per slide</a:t>
            </a:r>
          </a:p>
          <a:p>
            <a:endParaRPr lang="en-US" altLang="en-US"/>
          </a:p>
          <a:p>
            <a:r>
              <a:rPr lang="en-US" altLang="en-US"/>
              <a:t>6x6 or 6 bullets / 6 words each</a:t>
            </a:r>
          </a:p>
          <a:p>
            <a:endParaRPr lang="en-US" altLang="en-US"/>
          </a:p>
          <a:p>
            <a:r>
              <a:rPr lang="en-US" altLang="en-US"/>
              <a:t>Avoid sub-headings, use separate slide</a:t>
            </a:r>
          </a:p>
          <a:p>
            <a:endParaRPr lang="en-US" altLang="en-US"/>
          </a:p>
          <a:p>
            <a:r>
              <a:rPr lang="en-US" altLang="en-US"/>
              <a:t>Bring in bullets one by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This is an example of overcrowding a PowerPoint slide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You don’t need to type in every single word you want to say.  This will be distracting to your audience and is not a proper use of presentation software.  Furthermore, individuals taking notes on a presentation will struggle to summarize the important information in such a brief period.  You should summarize it into 3 to 6 bullets that are no more than 6 words long.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Consider Readability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 large, easy-to-read fonts</a:t>
            </a:r>
          </a:p>
          <a:p>
            <a:endParaRPr lang="en-US" altLang="en-US"/>
          </a:p>
          <a:p>
            <a:r>
              <a:rPr lang="en-US" altLang="en-US"/>
              <a:t>Coordinate text color to stand out</a:t>
            </a:r>
          </a:p>
          <a:p>
            <a:endParaRPr lang="en-US" altLang="en-US"/>
          </a:p>
          <a:p>
            <a:r>
              <a:rPr lang="en-US" altLang="en-US"/>
              <a:t>Coordinate text color for visual appeal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Readability problems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800"/>
              <a:t>This is too small</a:t>
            </a:r>
          </a:p>
          <a:p>
            <a:endParaRPr lang="en-US" altLang="en-US" sz="800"/>
          </a:p>
          <a:p>
            <a:r>
              <a:rPr lang="en-US" altLang="en-US">
                <a:solidFill>
                  <a:schemeClr val="bg1"/>
                </a:solidFill>
              </a:rPr>
              <a:t>This color won’t show up</a:t>
            </a:r>
          </a:p>
          <a:p>
            <a:endParaRPr lang="en-US" altLang="en-US">
              <a:solidFill>
                <a:schemeClr val="bg1"/>
              </a:solidFill>
            </a:endParaRPr>
          </a:p>
          <a:p>
            <a:r>
              <a:rPr lang="en-US" altLang="en-US">
                <a:solidFill>
                  <a:srgbClr val="996633"/>
                </a:solidFill>
              </a:rPr>
              <a:t>This color isn’t the most appealling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Include A Conclusion Slide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Identifies end of presentation</a:t>
            </a:r>
          </a:p>
          <a:p>
            <a:endParaRPr lang="en-US" altLang="en-US"/>
          </a:p>
          <a:p>
            <a:r>
              <a:rPr lang="en-US" altLang="en-US"/>
              <a:t>Summarizes 3 to 5 main points</a:t>
            </a:r>
          </a:p>
          <a:p>
            <a:endParaRPr lang="en-US" altLang="en-US"/>
          </a:p>
          <a:p>
            <a:r>
              <a:rPr lang="en-US" altLang="en-US"/>
              <a:t>Emphasizes important issues</a:t>
            </a:r>
          </a:p>
          <a:p>
            <a:endParaRPr lang="en-US" altLang="en-US"/>
          </a:p>
          <a:p>
            <a:r>
              <a:rPr lang="en-US" altLang="en-US"/>
              <a:t>Energizes audience toward 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Tips When Presenting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Don’t read word for word</a:t>
            </a:r>
          </a:p>
          <a:p>
            <a:endParaRPr lang="en-US" altLang="en-US"/>
          </a:p>
          <a:p>
            <a:r>
              <a:rPr lang="en-US" altLang="en-US"/>
              <a:t>Utilize notes section for elaboration</a:t>
            </a:r>
          </a:p>
          <a:p>
            <a:endParaRPr lang="en-US" altLang="en-US"/>
          </a:p>
          <a:p>
            <a:r>
              <a:rPr lang="en-US" altLang="en-US"/>
              <a:t>Notes as memory joggers, not script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31</TotalTime>
  <Words>303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Times New Roman</vt:lpstr>
      <vt:lpstr>Wingdings</vt:lpstr>
      <vt:lpstr>AntigoniBd</vt:lpstr>
      <vt:lpstr>MS Mincho</vt:lpstr>
      <vt:lpstr>Adolescence</vt:lpstr>
      <vt:lpstr>Falstaff Festival MT</vt:lpstr>
      <vt:lpstr>Beam</vt:lpstr>
      <vt:lpstr>PowerPoint Design Tips</vt:lpstr>
      <vt:lpstr>Don’t Overuse Effects</vt:lpstr>
      <vt:lpstr>Bad Example</vt:lpstr>
      <vt:lpstr>Don’t Overcrowd Slides</vt:lpstr>
      <vt:lpstr>This is an example of overcrowding a PowerPoint slide</vt:lpstr>
      <vt:lpstr>Consider Readability</vt:lpstr>
      <vt:lpstr>Readability problems</vt:lpstr>
      <vt:lpstr>Include A Conclusion Slide</vt:lpstr>
      <vt:lpstr>Tips When Presenting</vt:lpstr>
      <vt:lpstr>Design Specifics</vt:lpstr>
      <vt:lpstr>THIS IS MISUSE OF CAPS</vt:lpstr>
      <vt:lpstr>Conclusion</vt:lpstr>
    </vt:vector>
  </TitlesOfParts>
  <Company>Lincoln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Design Tips</dc:title>
  <dc:creator>LPS</dc:creator>
  <cp:lastModifiedBy>Jocelyn Crabtree</cp:lastModifiedBy>
  <cp:revision>6</cp:revision>
  <dcterms:created xsi:type="dcterms:W3CDTF">2006-08-29T15:08:53Z</dcterms:created>
  <dcterms:modified xsi:type="dcterms:W3CDTF">2016-01-11T03:43:03Z</dcterms:modified>
</cp:coreProperties>
</file>