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57" r:id="rId4"/>
    <p:sldId id="258" r:id="rId5"/>
    <p:sldId id="259" r:id="rId6"/>
    <p:sldId id="262" r:id="rId7"/>
    <p:sldId id="264" r:id="rId8"/>
    <p:sldId id="265" r:id="rId9"/>
    <p:sldId id="266" r:id="rId10"/>
    <p:sldId id="267" r:id="rId11"/>
    <p:sldId id="263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167" autoAdjust="0"/>
  </p:normalViewPr>
  <p:slideViewPr>
    <p:cSldViewPr>
      <p:cViewPr varScale="1">
        <p:scale>
          <a:sx n="50" d="100"/>
          <a:sy n="50" d="100"/>
        </p:scale>
        <p:origin x="1416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4C7970-4CC9-40CC-A684-FA355B500E1B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7AB8E-83A3-410B-88F1-973DE9830D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181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Insert Word Art that says “The Best of 2014”</a:t>
            </a:r>
          </a:p>
          <a:p>
            <a:r>
              <a:rPr lang="en-US" dirty="0" smtClean="0"/>
              <a:t>Apply a Design Theme and color scheme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7AB8E-83A3-410B-88F1-973DE9830DA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3853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a hyperlink to these websites:</a:t>
            </a:r>
          </a:p>
          <a:p>
            <a:r>
              <a:rPr lang="en-US" dirty="0" smtClean="0"/>
              <a:t>www.attackofthecute.com</a:t>
            </a:r>
          </a:p>
          <a:p>
            <a:r>
              <a:rPr lang="en-US" dirty="0" smtClean="0"/>
              <a:t>www.Thingsthatmakeyougoaahh.com</a:t>
            </a:r>
          </a:p>
          <a:p>
            <a:r>
              <a:rPr lang="en-US" dirty="0" smtClean="0"/>
              <a:t>www.cuteoverload.com</a:t>
            </a:r>
          </a:p>
          <a:p>
            <a:r>
              <a:rPr lang="en-US" dirty="0" smtClean="0"/>
              <a:t>www.zooborns.com</a:t>
            </a:r>
          </a:p>
          <a:p>
            <a:r>
              <a:rPr lang="en-US" dirty="0" smtClean="0"/>
              <a:t>www.fluffingtonpost.com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7AB8E-83A3-410B-88F1-973DE9830DA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025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pick a topic of comparison (dressed, events, hairstyles, songs, singers, etc.)</a:t>
            </a:r>
          </a:p>
          <a:p>
            <a:r>
              <a:rPr lang="en-US" dirty="0" smtClean="0"/>
              <a:t>Label them</a:t>
            </a:r>
          </a:p>
          <a:p>
            <a:r>
              <a:rPr lang="en-US" dirty="0" smtClean="0"/>
              <a:t>Insert a photo image of each. </a:t>
            </a:r>
          </a:p>
          <a:p>
            <a:r>
              <a:rPr lang="en-US" dirty="0" smtClean="0"/>
              <a:t>Apply a photo style effect.</a:t>
            </a:r>
          </a:p>
          <a:p>
            <a:r>
              <a:rPr lang="en-US" dirty="0" smtClean="0"/>
              <a:t>Animate the text.</a:t>
            </a:r>
          </a:p>
          <a:p>
            <a:r>
              <a:rPr lang="en-US" dirty="0" smtClean="0"/>
              <a:t>Make it visually appealing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7AB8E-83A3-410B-88F1-973DE9830DA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68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Insert a Smart</a:t>
            </a:r>
            <a:r>
              <a:rPr lang="en-US" baseline="0" dirty="0" smtClean="0"/>
              <a:t> Art graphic that includes the “topics” of each of the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7AB8E-83A3-410B-88F1-973DE9830DA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09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 the bulleted list to a numbered list</a:t>
            </a:r>
          </a:p>
          <a:p>
            <a:r>
              <a:rPr lang="en-US" dirty="0" smtClean="0"/>
              <a:t>Insert a photo of</a:t>
            </a:r>
            <a:r>
              <a:rPr lang="en-US" baseline="0" dirty="0" smtClean="0"/>
              <a:t> one of the artists or CD’s. </a:t>
            </a:r>
          </a:p>
          <a:p>
            <a:r>
              <a:rPr lang="en-US" baseline="0" dirty="0" smtClean="0"/>
              <a:t>Using the photo effects, apply a style effect.</a:t>
            </a:r>
          </a:p>
          <a:p>
            <a:r>
              <a:rPr lang="en-US" baseline="0" dirty="0" smtClean="0"/>
              <a:t>Crop the photo if necessary</a:t>
            </a:r>
          </a:p>
          <a:p>
            <a:r>
              <a:rPr lang="en-US" baseline="0" dirty="0" smtClean="0"/>
              <a:t>Change the coloring of the photo</a:t>
            </a:r>
          </a:p>
          <a:p>
            <a:r>
              <a:rPr lang="en-US" baseline="0" dirty="0" smtClean="0"/>
              <a:t>Animate the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7AB8E-83A3-410B-88F1-973DE9830DA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0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 the list to a numbered list</a:t>
            </a:r>
          </a:p>
          <a:p>
            <a:r>
              <a:rPr lang="en-US" dirty="0" smtClean="0"/>
              <a:t>Move the text box with the list to the right side of the slide</a:t>
            </a:r>
          </a:p>
          <a:p>
            <a:r>
              <a:rPr lang="en-US" dirty="0" smtClean="0"/>
              <a:t>Insert an image representing a car to the left</a:t>
            </a:r>
          </a:p>
          <a:p>
            <a:r>
              <a:rPr lang="en-US" dirty="0" smtClean="0"/>
              <a:t>Apply a style effect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Animate the text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7AB8E-83A3-410B-88F1-973DE9830DA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4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Insert a photo image of a map.</a:t>
            </a:r>
          </a:p>
          <a:p>
            <a:r>
              <a:rPr lang="en-US" dirty="0" smtClean="0"/>
              <a:t>Change the layout of this slide to two column</a:t>
            </a:r>
          </a:p>
          <a:p>
            <a:r>
              <a:rPr lang="en-US" dirty="0" smtClean="0"/>
              <a:t>Cut and paste the last 5 on to the second column</a:t>
            </a:r>
          </a:p>
          <a:p>
            <a:r>
              <a:rPr lang="en-US" dirty="0" smtClean="0"/>
              <a:t>Animate the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7AB8E-83A3-410B-88F1-973DE9830DA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675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 the layout of this</a:t>
            </a:r>
            <a:r>
              <a:rPr lang="en-US" baseline="0" dirty="0" smtClean="0"/>
              <a:t> slide to Comparison</a:t>
            </a:r>
          </a:p>
          <a:p>
            <a:r>
              <a:rPr lang="en-US" baseline="0" dirty="0" smtClean="0"/>
              <a:t>Cut and Paste the Boys’ names to the second column</a:t>
            </a:r>
          </a:p>
          <a:p>
            <a:r>
              <a:rPr lang="en-US" baseline="0" dirty="0" smtClean="0"/>
              <a:t>Add subtitles that say “Girls” and “Boys”</a:t>
            </a:r>
          </a:p>
          <a:p>
            <a:r>
              <a:rPr lang="en-US" baseline="0" dirty="0" smtClean="0"/>
              <a:t>Animate the text.</a:t>
            </a:r>
          </a:p>
          <a:p>
            <a:r>
              <a:rPr lang="en-US" baseline="0" dirty="0" smtClean="0"/>
              <a:t>Insert an image and make sure to add a style effect to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7AB8E-83A3-410B-88F1-973DE9830DA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10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Insert a photo image of a one of these TV Shows. </a:t>
            </a:r>
          </a:p>
          <a:p>
            <a:r>
              <a:rPr lang="en-US" dirty="0" smtClean="0"/>
              <a:t>Apply a photo style effect.</a:t>
            </a:r>
          </a:p>
          <a:p>
            <a:r>
              <a:rPr lang="en-US" dirty="0" smtClean="0"/>
              <a:t>Do a </a:t>
            </a:r>
            <a:r>
              <a:rPr lang="en-US" dirty="0" err="1" smtClean="0"/>
              <a:t>recoloring</a:t>
            </a:r>
            <a:r>
              <a:rPr lang="en-US" dirty="0" smtClean="0"/>
              <a:t> of the photo</a:t>
            </a:r>
          </a:p>
          <a:p>
            <a:r>
              <a:rPr lang="en-US" dirty="0" smtClean="0"/>
              <a:t>Animate the text.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7AB8E-83A3-410B-88F1-973DE9830DA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00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Select text – right click and convert</a:t>
            </a:r>
            <a:r>
              <a:rPr lang="en-US" baseline="0" dirty="0" smtClean="0"/>
              <a:t> to smart art</a:t>
            </a:r>
            <a:endParaRPr lang="en-US" dirty="0" smtClean="0"/>
          </a:p>
          <a:p>
            <a:r>
              <a:rPr lang="en-US" dirty="0" smtClean="0"/>
              <a:t>Apply</a:t>
            </a:r>
            <a:r>
              <a:rPr lang="en-US" baseline="0" dirty="0" smtClean="0"/>
              <a:t> a style effect.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Animate text.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7AB8E-83A3-410B-88F1-973DE9830DA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7691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Animate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7AB8E-83A3-410B-88F1-973DE9830DA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23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FC10-3721-4D5B-A570-98A031830383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36AB-69C9-4838-9746-F0BC8D314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FC10-3721-4D5B-A570-98A031830383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36AB-69C9-4838-9746-F0BC8D314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FC10-3721-4D5B-A570-98A031830383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36AB-69C9-4838-9746-F0BC8D314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FC10-3721-4D5B-A570-98A031830383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36AB-69C9-4838-9746-F0BC8D314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FC10-3721-4D5B-A570-98A031830383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36AB-69C9-4838-9746-F0BC8D314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FC10-3721-4D5B-A570-98A031830383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36AB-69C9-4838-9746-F0BC8D314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FC10-3721-4D5B-A570-98A031830383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36AB-69C9-4838-9746-F0BC8D314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FC10-3721-4D5B-A570-98A031830383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36AB-69C9-4838-9746-F0BC8D314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FC10-3721-4D5B-A570-98A031830383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36AB-69C9-4838-9746-F0BC8D314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FC10-3721-4D5B-A570-98A031830383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36AB-69C9-4838-9746-F0BC8D314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FC10-3721-4D5B-A570-98A031830383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36AB-69C9-4838-9746-F0BC8D314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DFC10-3721-4D5B-A570-98A031830383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B36AB-69C9-4838-9746-F0BC8D314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legraph.co.uk/travel/travelnews/12052395/2015s-10-most-Googled-travel-destinations.html?frame=3527436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81200"/>
            <a:ext cx="7772400" cy="1470025"/>
          </a:xfrm>
        </p:spPr>
        <p:txBody>
          <a:bodyPr/>
          <a:lstStyle/>
          <a:p>
            <a:r>
              <a:rPr lang="en-US" dirty="0" smtClean="0"/>
              <a:t>A Presentation on What Made it Big in 2015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Presented by: (Insert your name)</a:t>
            </a:r>
          </a:p>
          <a:p>
            <a:r>
              <a:rPr lang="en-US" dirty="0" smtClean="0"/>
              <a:t>Class:</a:t>
            </a:r>
          </a:p>
          <a:p>
            <a:r>
              <a:rPr lang="en-US" dirty="0" smtClean="0"/>
              <a:t>Period:</a:t>
            </a:r>
          </a:p>
          <a:p>
            <a:r>
              <a:rPr lang="en-US" dirty="0" smtClean="0"/>
              <a:t>(Insert date)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“Cutest” Web Sites of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Attack of the Cute</a:t>
            </a:r>
          </a:p>
          <a:p>
            <a:r>
              <a:rPr lang="en-US" dirty="0" smtClean="0"/>
              <a:t>Things That Make You Go </a:t>
            </a:r>
            <a:r>
              <a:rPr lang="en-US" dirty="0" err="1" smtClean="0"/>
              <a:t>Aahh</a:t>
            </a:r>
            <a:endParaRPr lang="en-US" dirty="0" smtClean="0"/>
          </a:p>
          <a:p>
            <a:r>
              <a:rPr lang="en-US" dirty="0" smtClean="0"/>
              <a:t>Cute Overload</a:t>
            </a:r>
          </a:p>
          <a:p>
            <a:r>
              <a:rPr lang="en-US" dirty="0" smtClean="0"/>
              <a:t>Zoo </a:t>
            </a:r>
            <a:r>
              <a:rPr lang="en-US" dirty="0" err="1" smtClean="0"/>
              <a:t>Borns</a:t>
            </a:r>
            <a:endParaRPr lang="en-US" dirty="0" smtClean="0"/>
          </a:p>
          <a:p>
            <a:r>
              <a:rPr lang="en-US" dirty="0" err="1" smtClean="0"/>
              <a:t>Fluffington</a:t>
            </a:r>
            <a:r>
              <a:rPr lang="en-US" dirty="0" smtClean="0"/>
              <a:t> Post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and Worst of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Spell Check</a:t>
            </a:r>
          </a:p>
          <a:p>
            <a:r>
              <a:rPr lang="en-US" dirty="0" smtClean="0"/>
              <a:t>Move the slide “Social Media Fads” to the slide before “Top New TV Shows”</a:t>
            </a:r>
          </a:p>
          <a:p>
            <a:r>
              <a:rPr lang="en-US" dirty="0" smtClean="0"/>
              <a:t>Apply slide transitions</a:t>
            </a:r>
          </a:p>
          <a:p>
            <a:r>
              <a:rPr lang="en-US" dirty="0" smtClean="0"/>
              <a:t>Make sure everything looks “professional” </a:t>
            </a:r>
          </a:p>
          <a:p>
            <a:r>
              <a:rPr lang="en-US" dirty="0" smtClean="0"/>
              <a:t>Delete this slide</a:t>
            </a:r>
          </a:p>
          <a:p>
            <a:r>
              <a:rPr lang="en-US" dirty="0" smtClean="0"/>
              <a:t>Save and copy completed file to your “to be graded</a:t>
            </a:r>
            <a:r>
              <a:rPr lang="en-US" smtClean="0"/>
              <a:t>” folder on Cobra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Best of the Best…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Songs of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ctr"/>
            <a:r>
              <a:rPr lang="en-US" b="1" dirty="0"/>
              <a:t>“Hotline Bling” – Drake</a:t>
            </a:r>
          </a:p>
          <a:p>
            <a:pPr fontAlgn="ctr"/>
            <a:r>
              <a:rPr lang="en-US" b="1" dirty="0"/>
              <a:t>“Hello” – Adele</a:t>
            </a:r>
          </a:p>
          <a:p>
            <a:pPr fontAlgn="ctr"/>
            <a:r>
              <a:rPr lang="en-US" b="1" dirty="0"/>
              <a:t>“Can’t Feel My Face” – The </a:t>
            </a:r>
            <a:r>
              <a:rPr lang="en-US" b="1" dirty="0" err="1"/>
              <a:t>Weeknd</a:t>
            </a:r>
            <a:endParaRPr lang="en-US" b="1" dirty="0"/>
          </a:p>
          <a:p>
            <a:pPr fontAlgn="ctr"/>
            <a:r>
              <a:rPr lang="en-US" b="1" dirty="0"/>
              <a:t>“Alright” – Kendrick Lamar</a:t>
            </a:r>
          </a:p>
          <a:p>
            <a:pPr fontAlgn="ctr"/>
            <a:r>
              <a:rPr lang="en-US" b="1" dirty="0"/>
              <a:t>“Shut Up And Dance” – Walk The </a:t>
            </a:r>
            <a:r>
              <a:rPr lang="en-US" b="1" dirty="0" smtClean="0"/>
              <a:t>Moon</a:t>
            </a:r>
          </a:p>
          <a:p>
            <a:pPr fontAlgn="ctr"/>
            <a:r>
              <a:rPr lang="en-US" b="1" dirty="0"/>
              <a:t>“Trap Queen” – Fetty </a:t>
            </a:r>
            <a:r>
              <a:rPr lang="en-US" b="1" dirty="0" err="1"/>
              <a:t>Wap</a:t>
            </a:r>
            <a:endParaRPr lang="en-US" b="1" dirty="0"/>
          </a:p>
          <a:p>
            <a:pPr fontAlgn="ctr"/>
            <a:r>
              <a:rPr lang="en-US" b="1" dirty="0"/>
              <a:t>“Bad Blood” – Taylor Swift feat. Kendrick Lamar</a:t>
            </a:r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6477000"/>
            <a:ext cx="411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MTV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Selling Vehicles of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Ford F-Series</a:t>
            </a:r>
          </a:p>
          <a:p>
            <a:r>
              <a:rPr lang="en-US" dirty="0" smtClean="0"/>
              <a:t>Chevrolet Silverado</a:t>
            </a:r>
          </a:p>
          <a:p>
            <a:r>
              <a:rPr lang="en-US" dirty="0" smtClean="0"/>
              <a:t>Ram 1500-3500</a:t>
            </a:r>
          </a:p>
          <a:p>
            <a:r>
              <a:rPr lang="en-US" dirty="0" smtClean="0"/>
              <a:t>Toyota Camry</a:t>
            </a:r>
          </a:p>
          <a:p>
            <a:r>
              <a:rPr lang="en-US" dirty="0" smtClean="0"/>
              <a:t>Honda Accord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0" y="6477000"/>
            <a:ext cx="411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Autoblog.com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Destinations Most Searched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New York</a:t>
            </a:r>
            <a:endParaRPr lang="en-US" b="1" dirty="0" smtClean="0"/>
          </a:p>
          <a:p>
            <a:r>
              <a:rPr lang="en-US" b="1" dirty="0" smtClean="0"/>
              <a:t>USA</a:t>
            </a:r>
          </a:p>
          <a:p>
            <a:r>
              <a:rPr lang="en-US" b="1" dirty="0" smtClean="0"/>
              <a:t>Australia</a:t>
            </a:r>
          </a:p>
          <a:p>
            <a:r>
              <a:rPr lang="en-US" b="1" dirty="0" smtClean="0"/>
              <a:t>Spain</a:t>
            </a:r>
          </a:p>
          <a:p>
            <a:r>
              <a:rPr lang="en-US" b="1" dirty="0" smtClean="0"/>
              <a:t>Cornwall</a:t>
            </a:r>
          </a:p>
          <a:p>
            <a:r>
              <a:rPr lang="en-US" b="1" dirty="0" smtClean="0"/>
              <a:t>Dubai</a:t>
            </a:r>
          </a:p>
          <a:p>
            <a:r>
              <a:rPr lang="en-US" b="1" dirty="0" smtClean="0"/>
              <a:t>Italy</a:t>
            </a:r>
          </a:p>
          <a:p>
            <a:r>
              <a:rPr lang="en-US" b="1" dirty="0" smtClean="0"/>
              <a:t>Amsterdam</a:t>
            </a:r>
          </a:p>
          <a:p>
            <a:r>
              <a:rPr lang="en-US" b="1" dirty="0" smtClean="0"/>
              <a:t>Greece</a:t>
            </a:r>
          </a:p>
          <a:p>
            <a:r>
              <a:rPr lang="en-US" b="1" dirty="0" smtClean="0"/>
              <a:t>Tenerife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6477000"/>
            <a:ext cx="411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 smtClean="0">
                <a:hlinkClick r:id="rId3"/>
              </a:rPr>
              <a:t>Telegraph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 Girl and Boy Baby Names of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 smtClean="0"/>
              <a:t>Girls:</a:t>
            </a:r>
          </a:p>
          <a:p>
            <a:r>
              <a:rPr lang="it-IT" dirty="0"/>
              <a:t>Sophia</a:t>
            </a:r>
          </a:p>
          <a:p>
            <a:r>
              <a:rPr lang="it-IT" dirty="0"/>
              <a:t>Emma</a:t>
            </a:r>
          </a:p>
          <a:p>
            <a:r>
              <a:rPr lang="it-IT" dirty="0"/>
              <a:t>Olivia</a:t>
            </a:r>
          </a:p>
          <a:p>
            <a:r>
              <a:rPr lang="it-IT" dirty="0"/>
              <a:t>Ava</a:t>
            </a:r>
          </a:p>
          <a:p>
            <a:r>
              <a:rPr lang="it-IT" dirty="0"/>
              <a:t>Mia</a:t>
            </a:r>
          </a:p>
          <a:p>
            <a:r>
              <a:rPr lang="it-IT" dirty="0"/>
              <a:t>Isabella</a:t>
            </a:r>
          </a:p>
          <a:p>
            <a:r>
              <a:rPr lang="it-IT" dirty="0"/>
              <a:t>Zoe</a:t>
            </a:r>
          </a:p>
          <a:p>
            <a:r>
              <a:rPr lang="it-IT" dirty="0"/>
              <a:t>Lily</a:t>
            </a:r>
          </a:p>
          <a:p>
            <a:r>
              <a:rPr lang="it-IT" dirty="0"/>
              <a:t>Emily</a:t>
            </a:r>
          </a:p>
          <a:p>
            <a:r>
              <a:rPr lang="it-IT" dirty="0"/>
              <a:t>Madison</a:t>
            </a:r>
          </a:p>
          <a:p>
            <a:pPr marL="0" indent="0">
              <a:buNone/>
            </a:pPr>
            <a:r>
              <a:rPr lang="en-US" dirty="0" smtClean="0"/>
              <a:t>Boys:</a:t>
            </a:r>
          </a:p>
          <a:p>
            <a:r>
              <a:rPr lang="en-US" dirty="0"/>
              <a:t>Jackson</a:t>
            </a:r>
          </a:p>
          <a:p>
            <a:r>
              <a:rPr lang="en-US" dirty="0"/>
              <a:t>Aiden</a:t>
            </a:r>
          </a:p>
          <a:p>
            <a:r>
              <a:rPr lang="en-US" dirty="0"/>
              <a:t>Liam</a:t>
            </a:r>
          </a:p>
          <a:p>
            <a:r>
              <a:rPr lang="en-US" dirty="0"/>
              <a:t>Lucas</a:t>
            </a:r>
          </a:p>
          <a:p>
            <a:r>
              <a:rPr lang="en-US" dirty="0"/>
              <a:t>Noah</a:t>
            </a:r>
          </a:p>
          <a:p>
            <a:r>
              <a:rPr lang="en-US" dirty="0"/>
              <a:t>Mason</a:t>
            </a:r>
          </a:p>
          <a:p>
            <a:r>
              <a:rPr lang="en-US" dirty="0"/>
              <a:t>Ethan</a:t>
            </a:r>
          </a:p>
          <a:p>
            <a:r>
              <a:rPr lang="en-US" dirty="0" err="1"/>
              <a:t>Caden</a:t>
            </a:r>
            <a:endParaRPr lang="en-US" dirty="0"/>
          </a:p>
          <a:p>
            <a:r>
              <a:rPr lang="en-US" dirty="0" smtClean="0"/>
              <a:t>Logan</a:t>
            </a:r>
          </a:p>
          <a:p>
            <a:r>
              <a:rPr lang="en-US" dirty="0" smtClean="0"/>
              <a:t>Jacob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6477000"/>
            <a:ext cx="411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Baby Center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TV Shows in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Better Call Saul</a:t>
            </a:r>
          </a:p>
          <a:p>
            <a:r>
              <a:rPr lang="en-US" dirty="0" smtClean="0"/>
              <a:t>Fargo</a:t>
            </a:r>
          </a:p>
          <a:p>
            <a:r>
              <a:rPr lang="en-US" dirty="0" smtClean="0"/>
              <a:t>The Americans</a:t>
            </a:r>
          </a:p>
          <a:p>
            <a:r>
              <a:rPr lang="en-US" dirty="0" smtClean="0"/>
              <a:t>Catastrophe</a:t>
            </a:r>
          </a:p>
          <a:p>
            <a:r>
              <a:rPr lang="en-US" dirty="0" smtClean="0"/>
              <a:t>Deutschland 83</a:t>
            </a:r>
          </a:p>
          <a:p>
            <a:r>
              <a:rPr lang="en-US" dirty="0" smtClean="0"/>
              <a:t>The Knick</a:t>
            </a:r>
          </a:p>
          <a:p>
            <a:r>
              <a:rPr lang="en-US" dirty="0" smtClean="0"/>
              <a:t>Game of Thrones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6477000"/>
            <a:ext cx="411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Rotten Tomatoes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Media Fads of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Kylie Jenner lips</a:t>
            </a:r>
          </a:p>
          <a:p>
            <a:r>
              <a:rPr lang="en-US" dirty="0" smtClean="0"/>
              <a:t>Minion Madness</a:t>
            </a:r>
          </a:p>
          <a:p>
            <a:r>
              <a:rPr lang="en-US" dirty="0" smtClean="0"/>
              <a:t>Support for Pluto as a Planet</a:t>
            </a:r>
          </a:p>
          <a:p>
            <a:r>
              <a:rPr lang="en-US" dirty="0" err="1" smtClean="0"/>
              <a:t>Dubsmash</a:t>
            </a:r>
            <a:r>
              <a:rPr lang="en-US" dirty="0" smtClean="0"/>
              <a:t> Videos</a:t>
            </a:r>
          </a:p>
          <a:p>
            <a:r>
              <a:rPr lang="en-US" dirty="0" smtClean="0"/>
              <a:t>Filters on Facebook for a Cause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KFOR’s Best of Lincoln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Mexican Food: La Paz</a:t>
            </a:r>
          </a:p>
          <a:p>
            <a:r>
              <a:rPr lang="en-US" dirty="0" smtClean="0"/>
              <a:t>Italian Food: Vincenzo’s</a:t>
            </a:r>
          </a:p>
          <a:p>
            <a:r>
              <a:rPr lang="en-US" dirty="0" smtClean="0"/>
              <a:t>BBQ: Famous Dave’s</a:t>
            </a:r>
          </a:p>
          <a:p>
            <a:r>
              <a:rPr lang="en-US" dirty="0" smtClean="0"/>
              <a:t>Coffee Shop: Scooters</a:t>
            </a:r>
          </a:p>
          <a:p>
            <a:r>
              <a:rPr lang="en-US" dirty="0" smtClean="0"/>
              <a:t>Buffet: Valentino’s</a:t>
            </a:r>
          </a:p>
          <a:p>
            <a:r>
              <a:rPr lang="en-US" dirty="0" smtClean="0"/>
              <a:t>New Restaurant: Mellow Mushroom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624</Words>
  <Application>Microsoft Office PowerPoint</Application>
  <PresentationFormat>On-screen Show (4:3)</PresentationFormat>
  <Paragraphs>149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A Presentation on What Made it Big in 2015</vt:lpstr>
      <vt:lpstr>The Best of the Best…</vt:lpstr>
      <vt:lpstr>Best Songs of 2015</vt:lpstr>
      <vt:lpstr>Best Selling Vehicles of 2015</vt:lpstr>
      <vt:lpstr>Destinations Most Searched 2015</vt:lpstr>
      <vt:lpstr>Top Girl and Boy Baby Names of 2015</vt:lpstr>
      <vt:lpstr>Top TV Shows in 2015</vt:lpstr>
      <vt:lpstr>Social Media Fads of 2015</vt:lpstr>
      <vt:lpstr>KFOR’s Best of Lincoln</vt:lpstr>
      <vt:lpstr>“Cutest” Web Sites of 2015</vt:lpstr>
      <vt:lpstr>Best and Worst of 2015</vt:lpstr>
      <vt:lpstr>Other Instructions</vt:lpstr>
    </vt:vector>
  </TitlesOfParts>
  <Company>Lincoln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Presentation on What Made it Big in 2012</dc:title>
  <dc:creator>setup</dc:creator>
  <cp:lastModifiedBy>Jocelyn Crabtree</cp:lastModifiedBy>
  <cp:revision>19</cp:revision>
  <dcterms:created xsi:type="dcterms:W3CDTF">2013-01-14T14:22:19Z</dcterms:created>
  <dcterms:modified xsi:type="dcterms:W3CDTF">2016-01-11T20:38:07Z</dcterms:modified>
</cp:coreProperties>
</file>