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9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2E36E4-5570-D543-9CDC-61892E1C131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5752A9-95D7-764C-A4AC-F9F66413B6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66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 </a:t>
            </a:r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T</a:t>
            </a:r>
            <a:r>
              <a:rPr lang="en-US" dirty="0" smtClean="0"/>
              <a:t>he </a:t>
            </a:r>
            <a:r>
              <a:rPr lang="en-US" dirty="0"/>
              <a:t>measure of how individuals learn to think and reason for themselves in relation to the world around them</a:t>
            </a:r>
            <a:r>
              <a:rPr lang="en-US" dirty="0" smtClean="0"/>
              <a:t>. (</a:t>
            </a:r>
            <a:r>
              <a:rPr lang="en-US" dirty="0" err="1" smtClean="0"/>
              <a:t>Reference.com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 during pregnancy </a:t>
            </a:r>
            <a:endParaRPr lang="en-US" dirty="0"/>
          </a:p>
          <a:p>
            <a:pPr lvl="1"/>
            <a:r>
              <a:rPr lang="en-US" dirty="0"/>
              <a:t>L</a:t>
            </a:r>
            <a:r>
              <a:rPr lang="en-US" dirty="0" smtClean="0"/>
              <a:t>earning about pregnancy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ccepting that you are actually pregnant</a:t>
            </a:r>
          </a:p>
          <a:p>
            <a:r>
              <a:rPr lang="en-US" dirty="0" smtClean="0"/>
              <a:t>Examples during infancy 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abies say their first words. </a:t>
            </a:r>
          </a:p>
          <a:p>
            <a:pPr lvl="1"/>
            <a:r>
              <a:rPr lang="en-US" dirty="0" smtClean="0"/>
              <a:t>Babies learn cause and effect like if a drop by bottle it falls.</a:t>
            </a:r>
          </a:p>
          <a:p>
            <a:r>
              <a:rPr lang="en-US" dirty="0" smtClean="0"/>
              <a:t>Examples during toddlerhood</a:t>
            </a:r>
          </a:p>
          <a:p>
            <a:pPr lvl="1"/>
            <a:r>
              <a:rPr lang="en-US" dirty="0" smtClean="0"/>
              <a:t>Toddlers start to put words together.</a:t>
            </a:r>
          </a:p>
          <a:p>
            <a:pPr lvl="1"/>
            <a:r>
              <a:rPr lang="en-US" dirty="0" smtClean="0"/>
              <a:t>Toddlers start pointing at different body parts and saying the correct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Social/Emotional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</a:t>
            </a:r>
            <a:r>
              <a:rPr lang="en-US" dirty="0" smtClean="0"/>
              <a:t>ncludes an individual's </a:t>
            </a:r>
            <a:r>
              <a:rPr lang="en-US" dirty="0"/>
              <a:t>experience, expression, and management of </a:t>
            </a:r>
            <a:r>
              <a:rPr lang="en-US" b="1" dirty="0"/>
              <a:t>emotions</a:t>
            </a:r>
            <a:r>
              <a:rPr lang="en-US" dirty="0"/>
              <a:t> and the ability to establish positive and rewarding relationships with others (Cohen and others 2005</a:t>
            </a:r>
            <a:r>
              <a:rPr lang="en-US" dirty="0" smtClean="0"/>
              <a:t>).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Examples during pregnancy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Expressing emotions in appropriate ways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Telling people about your pregnancy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Examples during infancy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 do people react when I cry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 do people react when I smile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Examples during toddlerhood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 do people react when I through a tantrum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 do people treat me when I have an accident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3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Physical </a:t>
            </a:r>
            <a:r>
              <a:rPr lang="en-US" dirty="0"/>
              <a:t>development involves developing control over the body, particularly muscles and physical coordination. </a:t>
            </a:r>
            <a:endParaRPr lang="en-US" dirty="0" smtClean="0"/>
          </a:p>
          <a:p>
            <a:r>
              <a:rPr lang="en-US" dirty="0" smtClean="0"/>
              <a:t>During pregnancy all the changes to the mothers body and the growing baby are all examples of </a:t>
            </a:r>
            <a:r>
              <a:rPr lang="en-US" smtClean="0"/>
              <a:t>physical development.</a:t>
            </a:r>
            <a:endParaRPr lang="en-US" dirty="0" smtClean="0"/>
          </a:p>
          <a:p>
            <a:r>
              <a:rPr lang="en-US" dirty="0"/>
              <a:t>Physical development is the process that starts in human infancy and continues into late adolescent concentrating on gross and fine motor skills as well as puberty. </a:t>
            </a:r>
            <a:endParaRPr lang="en-US" dirty="0" smtClean="0"/>
          </a:p>
          <a:p>
            <a:r>
              <a:rPr lang="en-US" dirty="0"/>
              <a:t>Physical development is the process that starts in human infancy and continues into late adolescent concentrating on gross and fine motor skills as well as puberty.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peak of physical development happens in childhood and is therefore a crucial time for neurological brain development and body coordination to encourage specific activities such as </a:t>
            </a:r>
            <a:r>
              <a:rPr lang="en-US" dirty="0" smtClean="0"/>
              <a:t>grasping (infancy), crawling (infancy), </a:t>
            </a:r>
            <a:r>
              <a:rPr lang="en-US" dirty="0"/>
              <a:t>and </a:t>
            </a:r>
            <a:r>
              <a:rPr lang="en-US" dirty="0" smtClean="0"/>
              <a:t>walking (toddler).</a:t>
            </a:r>
          </a:p>
          <a:p>
            <a:r>
              <a:rPr lang="en-US" dirty="0" smtClean="0"/>
              <a:t> </a:t>
            </a:r>
            <a:r>
              <a:rPr lang="en-US" dirty="0"/>
              <a:t>As a child learns what their bodies can do, they gain self confidence, promoting social and emotional development. Physical activities geared toward aiding in physical development contribute significantly to a person's health and well-being, according to the Surgeon General's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29</TotalTime>
  <Words>275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Gill Sans MT</vt:lpstr>
      <vt:lpstr>Impact</vt:lpstr>
      <vt:lpstr>Arial</vt:lpstr>
      <vt:lpstr>Badge</vt:lpstr>
      <vt:lpstr>Types of Development</vt:lpstr>
      <vt:lpstr>Intellectual  Development</vt:lpstr>
      <vt:lpstr>Social/Emotional Development</vt:lpstr>
      <vt:lpstr>Physical Development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Development</dc:title>
  <dc:creator>Microsoft Office User</dc:creator>
  <cp:lastModifiedBy>Microsoft Office User</cp:lastModifiedBy>
  <cp:revision>4</cp:revision>
  <dcterms:created xsi:type="dcterms:W3CDTF">2017-03-23T14:07:12Z</dcterms:created>
  <dcterms:modified xsi:type="dcterms:W3CDTF">2017-03-23T14:36:32Z</dcterms:modified>
</cp:coreProperties>
</file>