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4B3C33D-B1A9-4835-A095-CE9F7CE7CECC}">
  <a:tblStyle styleId="{64B3C33D-B1A9-4835-A095-CE9F7CE7CECC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 snapToGrid="0" snapToObjects="1">
      <p:cViewPr varScale="1">
        <p:scale>
          <a:sx n="117" d="100"/>
          <a:sy n="117" d="100"/>
        </p:scale>
        <p:origin x="9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5" Type="http://schemas.openxmlformats.org/officeDocument/2006/relationships/image" Target="../media/image15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Toddler Development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type of development are these?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200" y="1075550"/>
            <a:ext cx="28575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33650" y="1711525"/>
            <a:ext cx="20955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46600" y="1754375"/>
            <a:ext cx="2038350" cy="277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Gross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type of motor skill is shown?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711525"/>
            <a:ext cx="28575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19962" y="1703225"/>
            <a:ext cx="1571625" cy="242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38550" y="1711525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Fine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Sleeping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Most one-year-olds sleep eight or more hours at night.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As they get older, daytime naps become shorter.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Fears or anxiety about separation from parents can make falling asleep difficult 	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Night terrors are a sleep disturbance that occurs during the first few hours of sleep.</a:t>
            </a:r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8075" y="2968199"/>
            <a:ext cx="2936325" cy="201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Physical Health and Wellness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Checkups every 12 months to check growth and development.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Immunizations protect children from specific disease, usually by giving a child a vaccine (a small amount of disease-carrying germs is introduced to the body on purpose so that boyd can build resistance to that disease.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Safety is a concern since toddlers love to explore their environment.  Therefore childproofing home is critical.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Environmental concerns - choking hazards, toys, poisons, fire, burns, cars, sunburn, pets, drowning.</a:t>
            </a:r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1500" y="303200"/>
            <a:ext cx="2713124" cy="1962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Hygiene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83925" y="128077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 Daily baths help children develop good hygiene skills.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 Brushing teeth daily with soft toothbrush and by two years of age can be done independently.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 Toilet training depends on readiness</a:t>
            </a:r>
          </a:p>
        </p:txBody>
      </p:sp>
      <p:pic>
        <p:nvPicPr>
          <p:cNvPr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3225" y="2649050"/>
            <a:ext cx="3444950" cy="20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06650" y="95725"/>
            <a:ext cx="2425650" cy="154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70550" y="3210799"/>
            <a:ext cx="1774274" cy="173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Growth from One to Three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Physical growth slows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At about the age of one, most children begin to walk a few unsteady steps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The term toddler refers to one- and two-year-olds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Heredity and environment influence the rate at which children grow in height and weight.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Until age two, the circumference of child’s head, abdomen and chest are about the same.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Between ages two and three the chest becomes larger around than head and abdomen. During this time, the arms, legs, and torso get longer. 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These changes help improve balance and motor skills.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1525" y="-48775"/>
            <a:ext cx="3510775" cy="169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Growth from One to Three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By age of two, postures is straighter but still not completely straight.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By their third birthday, children stand straighter because their spines are stronger.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One year olds typically have about eight teeth.  For most, the last four back teeth emerge early in the third year of life completing their set of 20 primary teeth.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Health of teeth is influenced by diet, heredity and dentist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Sensory integration is the process of combining information taken in through sense to make a whole.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Sensory dysfunction is when a child is unable to normally process all the information their sense take in. He/she reacts more strongly to some stimulations which may indicate a learning and behavioral problem.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3425" y="111700"/>
            <a:ext cx="3143749" cy="1228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Physical Developmental Milestones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88" name="Shape 88"/>
          <p:cNvGraphicFramePr/>
          <p:nvPr/>
        </p:nvGraphicFramePr>
        <p:xfrm>
          <a:off x="787750" y="1490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{64B3C33D-B1A9-4835-A095-CE9F7CE7CECC}</a:tableStyleId>
              </a:tblPr>
              <a:tblGrid>
                <a:gridCol w="1189425"/>
                <a:gridCol w="2937400"/>
                <a:gridCol w="3112175"/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Age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Fine Motor (using small muscles of hands)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Gross motor (using large muscles of body like legs)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12-18 Months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Turns several  pages of book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Pick up objects with thumb and forefinger</a:t>
                      </a:r>
                    </a:p>
                    <a:p>
                      <a:pPr marL="457200" lvl="0" indent="-22860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Move objects from hand to hand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May walk alone or while holding someone’s hand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Sits down without help</a:t>
                      </a:r>
                    </a:p>
                    <a:p>
                      <a:pPr marL="457200" lvl="0" indent="-22860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Slide down stairs backwards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18-24 Months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Stack from 2-4 blocks</a:t>
                      </a:r>
                    </a:p>
                    <a:p>
                      <a:pPr marL="457200" lvl="0" indent="-22860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Grasps crayons with a fist and scribbles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Walks well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Jumps in place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Climbs up or down one stair</a:t>
                      </a:r>
                    </a:p>
                    <a:p>
                      <a:pPr marL="457200" lvl="0" indent="-22860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Pulls toys with wheels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Which type of motor skill would this an example of?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7423" y="1266325"/>
            <a:ext cx="5044749" cy="3703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Fine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Which type of motor skill would this item help?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5425" y="1709100"/>
            <a:ext cx="2381250" cy="238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Gross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Physical Developmental Milestones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121" name="Shape 121"/>
          <p:cNvGraphicFramePr/>
          <p:nvPr/>
        </p:nvGraphicFramePr>
        <p:xfrm>
          <a:off x="952500" y="2000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{64B3C33D-B1A9-4835-A095-CE9F7CE7CECC}</a:tableStyleId>
              </a:tblPr>
              <a:tblGrid>
                <a:gridCol w="1078450"/>
                <a:gridCol w="3039075"/>
                <a:gridCol w="3121475"/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Age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Fine Motor Skills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Gross Motor Skills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2-2 ½ Years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Stacks six blocks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Turns one page of book</a:t>
                      </a:r>
                    </a:p>
                    <a:p>
                      <a:pPr marL="457200" lvl="0" indent="-22860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Picks up objects from the floor without losing balance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Walks with more coordination and confidence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Jumps off the bottom step</a:t>
                      </a:r>
                    </a:p>
                    <a:p>
                      <a:pPr marL="457200" lvl="0" indent="-22860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Pushes self on wheeled toy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 ½ - 3 Years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Stacks eight blocks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Screw lids on and off container</a:t>
                      </a:r>
                    </a:p>
                    <a:p>
                      <a:pPr marL="457200" lvl="0" indent="-22860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Draws circles and horizontal and vertical lines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2860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Alternates feet going up stairs but on going down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Runs but may not be able to stop smoothly</a:t>
                      </a:r>
                    </a:p>
                    <a:p>
                      <a:pPr marL="457200" lvl="0" indent="-22860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Throw a ball overhead but inaccurately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Macintosh PowerPoint</Application>
  <PresentationFormat>On-screen Show (16:9)</PresentationFormat>
  <Paragraphs>77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PT Sans Narrow</vt:lpstr>
      <vt:lpstr>Open Sans</vt:lpstr>
      <vt:lpstr>tropic</vt:lpstr>
      <vt:lpstr>Toddler Development</vt:lpstr>
      <vt:lpstr>Growth from One to Three</vt:lpstr>
      <vt:lpstr>Growth from One to Three </vt:lpstr>
      <vt:lpstr>Physical Developmental Milestones</vt:lpstr>
      <vt:lpstr>Which type of motor skill would this an example of? </vt:lpstr>
      <vt:lpstr>Fine</vt:lpstr>
      <vt:lpstr>Which type of motor skill would this item help?</vt:lpstr>
      <vt:lpstr>Gross</vt:lpstr>
      <vt:lpstr>Physical Developmental Milestones </vt:lpstr>
      <vt:lpstr>What type of development are these?</vt:lpstr>
      <vt:lpstr>Gross</vt:lpstr>
      <vt:lpstr>What type of motor skill is shown?</vt:lpstr>
      <vt:lpstr>Fine</vt:lpstr>
      <vt:lpstr>Sleeping</vt:lpstr>
      <vt:lpstr>Physical Health and Wellness</vt:lpstr>
      <vt:lpstr>Hygiene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Toddler Development</dc:title>
  <cp:lastModifiedBy>Microsoft Office User</cp:lastModifiedBy>
  <cp:revision>1</cp:revision>
  <dcterms:modified xsi:type="dcterms:W3CDTF">2017-04-25T19:04:35Z</dcterms:modified>
</cp:coreProperties>
</file>