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9" r:id="rId1"/>
  </p:sldMasterIdLst>
  <p:sldIdLst>
    <p:sldId id="256" r:id="rId2"/>
    <p:sldId id="257" r:id="rId3"/>
    <p:sldId id="258" r:id="rId4"/>
    <p:sldId id="259" r:id="rId5"/>
    <p:sldId id="261" r:id="rId6"/>
    <p:sldId id="260" r:id="rId7"/>
    <p:sldId id="262" r:id="rId8"/>
    <p:sldId id="268"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5" d="100"/>
          <a:sy n="65" d="100"/>
        </p:scale>
        <p:origin x="-15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5AE17C7-B787-4E50-994D-5E804113A1E9}" type="datetime4">
              <a:rPr lang="en-US" smtClean="0"/>
              <a:pPr/>
              <a:t>February 23, 2016</a:t>
            </a:fld>
            <a:endParaRPr lang="en-US" dirty="0"/>
          </a:p>
        </p:txBody>
      </p:sp>
      <p:sp>
        <p:nvSpPr>
          <p:cNvPr id="17" name="Slide Number Placeholder 16"/>
          <p:cNvSpPr>
            <a:spLocks noGrp="1"/>
          </p:cNvSpPr>
          <p:nvPr>
            <p:ph type="sldNum" sz="quarter" idx="11"/>
          </p:nvPr>
        </p:nvSpPr>
        <p:spPr/>
        <p:txBody>
          <a:bodyPr/>
          <a:lstStyle/>
          <a:p>
            <a:fld id="{5744759D-0EFF-4FB2-9CCE-04E00944F0FE}" type="slidenum">
              <a:rPr lang="en-US" smtClean="0"/>
              <a:pPr/>
              <a:t>‹#›</a:t>
            </a:fld>
            <a:endParaRPr lang="en-US" dirty="0"/>
          </a:p>
        </p:txBody>
      </p:sp>
      <p:sp>
        <p:nvSpPr>
          <p:cNvPr id="19" name="Footer Placeholder 1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DD7A28-FA93-4136-BDC1-BCCB2687E678}" type="datetimeFigureOut">
              <a:rPr lang="en-US" smtClean="0"/>
              <a:pPr/>
              <a:t>2/23/16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02FBC0-13B8-4B1E-B170-BBEED4A77C65}"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8995D68B-21AC-438B-BECE-4F17DA129F19}" type="datetime4">
              <a:rPr lang="en-US" smtClean="0"/>
              <a:pPr/>
              <a:t>February 23, 2016</a:t>
            </a:fld>
            <a:endParaRPr lang="en-US" dirty="0"/>
          </a:p>
        </p:txBody>
      </p:sp>
      <p:sp>
        <p:nvSpPr>
          <p:cNvPr id="12" name="Slide Number Placeholder 11"/>
          <p:cNvSpPr>
            <a:spLocks noGrp="1"/>
          </p:cNvSpPr>
          <p:nvPr>
            <p:ph type="sldNum" sz="quarter" idx="15"/>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6"/>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679F0FCF-2EA5-4FF5-AF14-1CA9C8854AAB}" type="datetime4">
              <a:rPr lang="en-US" smtClean="0"/>
              <a:pPr/>
              <a:t>February 23, 2016</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F9E781C6-1634-4A56-B2BE-62150BE83935}" type="datetime4">
              <a:rPr lang="en-US" smtClean="0"/>
              <a:pPr/>
              <a:t>February 23, 2016</a:t>
            </a:fld>
            <a:endParaRPr lang="en-US" dirty="0"/>
          </a:p>
        </p:txBody>
      </p:sp>
      <p:sp>
        <p:nvSpPr>
          <p:cNvPr id="12" name="Slide Number Placeholder 11"/>
          <p:cNvSpPr>
            <a:spLocks noGrp="1"/>
          </p:cNvSpPr>
          <p:nvPr>
            <p:ph type="sldNum" sz="quarter" idx="16"/>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7"/>
          </p:nvPr>
        </p:nvSpPr>
        <p:spPr/>
        <p:txBody>
          <a:bodyPr/>
          <a:lstStyle/>
          <a:p>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A9372AC2-3C75-4F5F-A929-48958086FE36}" type="datetime4">
              <a:rPr lang="en-US" smtClean="0"/>
              <a:pPr/>
              <a:t>February 23, 2016</a:t>
            </a:fld>
            <a:endParaRPr lang="en-US" dirty="0"/>
          </a:p>
        </p:txBody>
      </p:sp>
      <p:sp>
        <p:nvSpPr>
          <p:cNvPr id="12" name="Slide Number Placeholder 11"/>
          <p:cNvSpPr>
            <a:spLocks noGrp="1"/>
          </p:cNvSpPr>
          <p:nvPr>
            <p:ph type="sldNum" sz="quarter" idx="17"/>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8"/>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17509CF4-4C1A-45DC-BADA-6EFF91CB9ABB}" type="datetime4">
              <a:rPr lang="en-US" smtClean="0"/>
              <a:pPr/>
              <a:t>February 23, 2016</a:t>
            </a:fld>
            <a:endParaRPr lang="en-US" dirty="0"/>
          </a:p>
        </p:txBody>
      </p:sp>
      <p:sp>
        <p:nvSpPr>
          <p:cNvPr id="16" name="Slide Number Placeholder 15"/>
          <p:cNvSpPr>
            <a:spLocks noGrp="1"/>
          </p:cNvSpPr>
          <p:nvPr>
            <p:ph type="sldNum" sz="quarter" idx="11"/>
          </p:nvPr>
        </p:nvSpPr>
        <p:spPr/>
        <p:txBody>
          <a:bodyPr/>
          <a:lstStyle/>
          <a:p>
            <a:fld id="{5744759D-0EFF-4FB2-9CCE-04E00944F0FE}"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C53951C0-B478-4858-ABC7-96406A1C0480}" type="datetime4">
              <a:rPr lang="en-US" smtClean="0"/>
              <a:pPr/>
              <a:t>February 23, 2016</a:t>
            </a:fld>
            <a:endParaRPr lang="en-US" dirty="0"/>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B867641A-9D94-4BD6-862F-F651067079BC}" type="datetime4">
              <a:rPr lang="en-US" smtClean="0"/>
              <a:pPr/>
              <a:t>February 23, 2016</a:t>
            </a:fld>
            <a:endParaRPr lang="en-US" dirty="0"/>
          </a:p>
        </p:txBody>
      </p:sp>
      <p:sp>
        <p:nvSpPr>
          <p:cNvPr id="19" name="Slide Number Placeholder 18"/>
          <p:cNvSpPr>
            <a:spLocks noGrp="1"/>
          </p:cNvSpPr>
          <p:nvPr>
            <p:ph type="sldNum" sz="quarter" idx="16"/>
          </p:nvPr>
        </p:nvSpPr>
        <p:spPr/>
        <p:txBody>
          <a:bodyPr/>
          <a:lstStyle/>
          <a:p>
            <a:fld id="{5744759D-0EFF-4FB2-9CCE-04E00944F0FE}" type="slidenum">
              <a:rPr lang="en-US" smtClean="0"/>
              <a:pPr/>
              <a:t>‹#›</a:t>
            </a:fld>
            <a:endParaRPr lang="en-US" dirty="0"/>
          </a:p>
        </p:txBody>
      </p:sp>
      <p:sp>
        <p:nvSpPr>
          <p:cNvPr id="23" name="Footer Placeholder 22"/>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D74F0C02-0EF4-4745-9D82-E8D3F59464E3}" type="datetime4">
              <a:rPr lang="en-US" smtClean="0"/>
              <a:pPr/>
              <a:t>February 23, 2016</a:t>
            </a:fld>
            <a:endParaRPr lang="en-US" dirty="0"/>
          </a:p>
        </p:txBody>
      </p:sp>
      <p:sp>
        <p:nvSpPr>
          <p:cNvPr id="14" name="Slide Number Placeholder 13"/>
          <p:cNvSpPr>
            <a:spLocks noGrp="1"/>
          </p:cNvSpPr>
          <p:nvPr>
            <p:ph type="sldNum" sz="quarter" idx="15"/>
          </p:nvPr>
        </p:nvSpPr>
        <p:spPr>
          <a:xfrm>
            <a:off x="4038600" y="6172200"/>
            <a:ext cx="1066800" cy="304800"/>
          </a:xfrm>
        </p:spPr>
        <p:txBody>
          <a:bodyPr/>
          <a:lstStyle/>
          <a:p>
            <a:fld id="{5744759D-0EFF-4FB2-9CCE-04E00944F0FE}" type="slidenum">
              <a:rPr lang="en-US" smtClean="0"/>
              <a:pPr/>
              <a:t>‹#›</a:t>
            </a:fld>
            <a:endParaRPr lang="en-US" dirty="0"/>
          </a:p>
        </p:txBody>
      </p:sp>
      <p:sp>
        <p:nvSpPr>
          <p:cNvPr id="15" name="Footer Placeholder 14"/>
          <p:cNvSpPr>
            <a:spLocks noGrp="1"/>
          </p:cNvSpPr>
          <p:nvPr>
            <p:ph type="ftr" sz="quarter" idx="16"/>
          </p:nvPr>
        </p:nvSpPr>
        <p:spPr>
          <a:xfrm>
            <a:off x="1447800" y="6486525"/>
            <a:ext cx="6248400" cy="29210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87367800-479D-41B0-B3F2-2DCE95BA1381}" type="datetime4">
              <a:rPr lang="en-US" smtClean="0"/>
              <a:pPr/>
              <a:t>February 23, 2016</a:t>
            </a:fld>
            <a:endParaRPr lang="en-US" dirty="0"/>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5744759D-0EFF-4FB2-9CCE-04E00944F0FE}" type="slidenum">
              <a:rPr lang="en-US" smtClean="0"/>
              <a:pPr/>
              <a:t>‹#›</a:t>
            </a:fld>
            <a:endParaRPr lang="en-US" dirty="0"/>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4210" r:id="rId1"/>
    <p:sldLayoutId id="2147484211" r:id="rId2"/>
    <p:sldLayoutId id="2147484212" r:id="rId3"/>
    <p:sldLayoutId id="2147484213" r:id="rId4"/>
    <p:sldLayoutId id="2147484214" r:id="rId5"/>
    <p:sldLayoutId id="2147484215" r:id="rId6"/>
    <p:sldLayoutId id="2147484216" r:id="rId7"/>
    <p:sldLayoutId id="2147484217" r:id="rId8"/>
    <p:sldLayoutId id="2147484218" r:id="rId9"/>
    <p:sldLayoutId id="2147484219" r:id="rId10"/>
    <p:sldLayoutId id="2147484220" r:id="rId11"/>
  </p:sldLayoutIdLst>
  <p:hf sldNum="0" hdr="0" ftr="0" dt="0"/>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79356" y="2219123"/>
            <a:ext cx="3899244" cy="1228195"/>
          </a:xfrm>
        </p:spPr>
        <p:txBody>
          <a:bodyPr>
            <a:noAutofit/>
          </a:bodyPr>
          <a:lstStyle/>
          <a:p>
            <a:r>
              <a:rPr lang="en-US" sz="3600" dirty="0" smtClean="0"/>
              <a:t>Practicum Expectations</a:t>
            </a:r>
            <a:endParaRPr lang="en-US" sz="3600" dirty="0"/>
          </a:p>
        </p:txBody>
      </p:sp>
    </p:spTree>
    <p:extLst>
      <p:ext uri="{BB962C8B-B14F-4D97-AF65-F5344CB8AC3E}">
        <p14:creationId xmlns:p14="http://schemas.microsoft.com/office/powerpoint/2010/main" val="65599742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You are "dressed up" in your pajama pants for spirit week.  What should you do before going out to the field placements/practicums?</a:t>
            </a:r>
          </a:p>
          <a:p>
            <a:r>
              <a:rPr lang="en-US" dirty="0"/>
              <a:t>a.  don't change just explain to the teacher what is going on</a:t>
            </a:r>
          </a:p>
          <a:p>
            <a:r>
              <a:rPr lang="en-US" dirty="0"/>
              <a:t>b.  change into clothes that are appropriate for site</a:t>
            </a:r>
          </a:p>
          <a:p>
            <a:r>
              <a:rPr lang="en-US" dirty="0"/>
              <a:t>c.  skip class</a:t>
            </a:r>
          </a:p>
          <a:p>
            <a:endParaRPr lang="en-US" dirty="0"/>
          </a:p>
        </p:txBody>
      </p:sp>
      <p:sp>
        <p:nvSpPr>
          <p:cNvPr id="3" name="Title 2"/>
          <p:cNvSpPr>
            <a:spLocks noGrp="1"/>
          </p:cNvSpPr>
          <p:nvPr>
            <p:ph type="title"/>
          </p:nvPr>
        </p:nvSpPr>
        <p:spPr/>
        <p:txBody>
          <a:bodyPr/>
          <a:lstStyle/>
          <a:p>
            <a:r>
              <a:rPr lang="en-US" dirty="0" smtClean="0"/>
              <a:t>Question #2 </a:t>
            </a:r>
            <a:endParaRPr lang="en-US" dirty="0"/>
          </a:p>
        </p:txBody>
      </p:sp>
    </p:spTree>
    <p:extLst>
      <p:ext uri="{BB962C8B-B14F-4D97-AF65-F5344CB8AC3E}">
        <p14:creationId xmlns:p14="http://schemas.microsoft.com/office/powerpoint/2010/main" val="337821726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You missed your morning coffee this morning.  What should you do</a:t>
            </a:r>
            <a:r>
              <a:rPr lang="en-US" dirty="0" smtClean="0"/>
              <a:t>?</a:t>
            </a:r>
          </a:p>
          <a:p>
            <a:pPr algn="l"/>
            <a:endParaRPr lang="en-US" dirty="0"/>
          </a:p>
          <a:p>
            <a:pPr algn="l"/>
            <a:r>
              <a:rPr lang="en-US" dirty="0"/>
              <a:t>a. purchase something from the snack shop before school</a:t>
            </a:r>
          </a:p>
          <a:p>
            <a:pPr algn="l"/>
            <a:r>
              <a:rPr lang="en-US" dirty="0"/>
              <a:t>b. stop by Starbuck on your way back to school</a:t>
            </a:r>
          </a:p>
          <a:p>
            <a:pPr algn="l"/>
            <a:r>
              <a:rPr lang="en-US" dirty="0"/>
              <a:t>c. live without it today</a:t>
            </a:r>
          </a:p>
          <a:p>
            <a:pPr algn="l"/>
            <a:r>
              <a:rPr lang="en-US" dirty="0"/>
              <a:t>d.  a and c</a:t>
            </a:r>
          </a:p>
          <a:p>
            <a:endParaRPr lang="en-US" dirty="0"/>
          </a:p>
        </p:txBody>
      </p:sp>
      <p:sp>
        <p:nvSpPr>
          <p:cNvPr id="3" name="Title 2"/>
          <p:cNvSpPr>
            <a:spLocks noGrp="1"/>
          </p:cNvSpPr>
          <p:nvPr>
            <p:ph type="title"/>
          </p:nvPr>
        </p:nvSpPr>
        <p:spPr/>
        <p:txBody>
          <a:bodyPr/>
          <a:lstStyle/>
          <a:p>
            <a:r>
              <a:rPr lang="en-US" dirty="0" smtClean="0"/>
              <a:t>Question #3</a:t>
            </a:r>
            <a:endParaRPr lang="en-US" dirty="0"/>
          </a:p>
        </p:txBody>
      </p:sp>
    </p:spTree>
    <p:extLst>
      <p:ext uri="{BB962C8B-B14F-4D97-AF65-F5344CB8AC3E}">
        <p14:creationId xmlns:p14="http://schemas.microsoft.com/office/powerpoint/2010/main" val="35245104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You are a smoker.  What should you do</a:t>
            </a:r>
            <a:r>
              <a:rPr lang="en-US" dirty="0" smtClean="0"/>
              <a:t>?</a:t>
            </a:r>
          </a:p>
          <a:p>
            <a:endParaRPr lang="en-US" dirty="0"/>
          </a:p>
          <a:p>
            <a:r>
              <a:rPr lang="en-US" dirty="0"/>
              <a:t>a.  smoke at the field placements/practicums</a:t>
            </a:r>
          </a:p>
          <a:p>
            <a:r>
              <a:rPr lang="en-US" dirty="0"/>
              <a:t>b.  smoke in your car on the way to the field placements/practicums</a:t>
            </a:r>
          </a:p>
          <a:p>
            <a:r>
              <a:rPr lang="en-US" dirty="0"/>
              <a:t>c.  do not smoke on the way and use a breath mint before going to the field placements/practicums</a:t>
            </a:r>
          </a:p>
          <a:p>
            <a:endParaRPr lang="en-US" dirty="0"/>
          </a:p>
        </p:txBody>
      </p:sp>
      <p:sp>
        <p:nvSpPr>
          <p:cNvPr id="3" name="Title 2"/>
          <p:cNvSpPr>
            <a:spLocks noGrp="1"/>
          </p:cNvSpPr>
          <p:nvPr>
            <p:ph type="title"/>
          </p:nvPr>
        </p:nvSpPr>
        <p:spPr/>
        <p:txBody>
          <a:bodyPr/>
          <a:lstStyle/>
          <a:p>
            <a:r>
              <a:rPr lang="en-US" dirty="0" smtClean="0"/>
              <a:t>Question #4</a:t>
            </a:r>
            <a:endParaRPr lang="en-US" dirty="0"/>
          </a:p>
        </p:txBody>
      </p:sp>
    </p:spTree>
    <p:extLst>
      <p:ext uri="{BB962C8B-B14F-4D97-AF65-F5344CB8AC3E}">
        <p14:creationId xmlns:p14="http://schemas.microsoft.com/office/powerpoint/2010/main" val="112850944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algn="l"/>
            <a:r>
              <a:rPr lang="en-US" dirty="0"/>
              <a:t>You are mixing some cranberry juice with vodka before school.  What should you do?</a:t>
            </a:r>
          </a:p>
          <a:p>
            <a:pPr algn="l"/>
            <a:r>
              <a:rPr lang="en-US" dirty="0"/>
              <a:t>a.  never do it</a:t>
            </a:r>
          </a:p>
          <a:p>
            <a:pPr algn="l"/>
            <a:r>
              <a:rPr lang="en-US" dirty="0"/>
              <a:t>b.  go to the daycares</a:t>
            </a:r>
          </a:p>
          <a:p>
            <a:pPr algn="l"/>
            <a:endParaRPr lang="en-US" dirty="0"/>
          </a:p>
          <a:p>
            <a:pPr algn="l"/>
            <a:r>
              <a:rPr lang="en-US" dirty="0"/>
              <a:t>You are wearing something inappropriate.  What should you do?</a:t>
            </a:r>
          </a:p>
          <a:p>
            <a:pPr algn="l"/>
            <a:r>
              <a:rPr lang="en-US" dirty="0"/>
              <a:t>a.  stop by your house on your way to the daycare and change</a:t>
            </a:r>
          </a:p>
          <a:p>
            <a:pPr algn="l"/>
            <a:r>
              <a:rPr lang="en-US" dirty="0"/>
              <a:t>b.  say you are going to daycares but hang out at Starbucks instead</a:t>
            </a:r>
          </a:p>
          <a:p>
            <a:pPr algn="l"/>
            <a:r>
              <a:rPr lang="en-US" dirty="0"/>
              <a:t>c.  cover up with something appropriate</a:t>
            </a:r>
          </a:p>
          <a:p>
            <a:endParaRPr lang="en-US" dirty="0"/>
          </a:p>
        </p:txBody>
      </p:sp>
      <p:sp>
        <p:nvSpPr>
          <p:cNvPr id="3" name="Title 2"/>
          <p:cNvSpPr>
            <a:spLocks noGrp="1"/>
          </p:cNvSpPr>
          <p:nvPr>
            <p:ph type="title"/>
          </p:nvPr>
        </p:nvSpPr>
        <p:spPr/>
        <p:txBody>
          <a:bodyPr/>
          <a:lstStyle/>
          <a:p>
            <a:r>
              <a:rPr lang="en-US" dirty="0" smtClean="0"/>
              <a:t>Question #5 &amp; #6</a:t>
            </a:r>
            <a:endParaRPr lang="en-US" dirty="0"/>
          </a:p>
        </p:txBody>
      </p:sp>
    </p:spTree>
    <p:extLst>
      <p:ext uri="{BB962C8B-B14F-4D97-AF65-F5344CB8AC3E}">
        <p14:creationId xmlns:p14="http://schemas.microsoft.com/office/powerpoint/2010/main" val="36309165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South.jpg"/>
          <p:cNvPicPr>
            <a:picLocks noGrp="1" noChangeAspect="1"/>
          </p:cNvPicPr>
          <p:nvPr>
            <p:ph type="pic" idx="1"/>
          </p:nvPr>
        </p:nvPicPr>
        <p:blipFill>
          <a:blip r:embed="rId2">
            <a:extLst>
              <a:ext uri="{28A0092B-C50C-407E-A947-70E740481C1C}">
                <a14:useLocalDpi xmlns:a14="http://schemas.microsoft.com/office/drawing/2010/main" val="0"/>
              </a:ext>
            </a:extLst>
          </a:blip>
          <a:srcRect l="1229" r="1229"/>
          <a:stretch>
            <a:fillRect/>
          </a:stretch>
        </p:blipFill>
        <p:spPr/>
      </p:pic>
      <p:sp>
        <p:nvSpPr>
          <p:cNvPr id="6" name="Text Placeholder 5"/>
          <p:cNvSpPr>
            <a:spLocks noGrp="1"/>
          </p:cNvSpPr>
          <p:nvPr>
            <p:ph type="body" sz="quarter" idx="13"/>
          </p:nvPr>
        </p:nvSpPr>
        <p:spPr>
          <a:xfrm>
            <a:off x="1737360" y="5516880"/>
            <a:ext cx="5669280" cy="1028838"/>
          </a:xfrm>
        </p:spPr>
        <p:txBody>
          <a:bodyPr/>
          <a:lstStyle/>
          <a:p>
            <a:r>
              <a:rPr lang="en-US" dirty="0" smtClean="0"/>
              <a:t>You represent Southwest, are an example to these kids and it is a HUGE privilege to get to go out to go out to daycares and schools. In order to continue with this opportunity and hands on experience we  must conduct ourselves as leaders and professionally in our community. </a:t>
            </a:r>
            <a:endParaRPr lang="en-US" dirty="0"/>
          </a:p>
        </p:txBody>
      </p:sp>
      <p:sp>
        <p:nvSpPr>
          <p:cNvPr id="4" name="Title 3"/>
          <p:cNvSpPr>
            <a:spLocks noGrp="1"/>
          </p:cNvSpPr>
          <p:nvPr>
            <p:ph type="title"/>
          </p:nvPr>
        </p:nvSpPr>
        <p:spPr/>
        <p:txBody>
          <a:bodyPr>
            <a:normAutofit/>
          </a:bodyPr>
          <a:lstStyle/>
          <a:p>
            <a:r>
              <a:rPr lang="en-US" sz="3000" dirty="0" smtClean="0"/>
              <a:t>REPRESENT</a:t>
            </a:r>
            <a:endParaRPr lang="en-US" sz="3000" dirty="0"/>
          </a:p>
        </p:txBody>
      </p:sp>
    </p:spTree>
    <p:extLst>
      <p:ext uri="{BB962C8B-B14F-4D97-AF65-F5344CB8AC3E}">
        <p14:creationId xmlns:p14="http://schemas.microsoft.com/office/powerpoint/2010/main" val="20642840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2020824"/>
            <a:ext cx="8229600" cy="1370667"/>
          </a:xfrm>
        </p:spPr>
        <p:txBody>
          <a:bodyPr/>
          <a:lstStyle/>
          <a:p>
            <a:r>
              <a:rPr lang="en-US" dirty="0" smtClean="0"/>
              <a:t>Either on your own or with a person by you create a T Chart of do’s and don</a:t>
            </a:r>
            <a:r>
              <a:rPr lang="fr-FR" dirty="0" smtClean="0"/>
              <a:t>t’s for </a:t>
            </a:r>
            <a:r>
              <a:rPr lang="fr-FR" dirty="0" err="1" smtClean="0"/>
              <a:t>students</a:t>
            </a:r>
            <a:r>
              <a:rPr lang="fr-FR" dirty="0" smtClean="0"/>
              <a:t> </a:t>
            </a:r>
            <a:r>
              <a:rPr lang="fr-FR" dirty="0" err="1" smtClean="0"/>
              <a:t>when</a:t>
            </a:r>
            <a:r>
              <a:rPr lang="fr-FR" dirty="0" smtClean="0"/>
              <a:t> </a:t>
            </a:r>
            <a:r>
              <a:rPr lang="fr-FR" dirty="0" err="1" smtClean="0"/>
              <a:t>going</a:t>
            </a:r>
            <a:r>
              <a:rPr lang="fr-FR" dirty="0" smtClean="0"/>
              <a:t> </a:t>
            </a:r>
            <a:r>
              <a:rPr lang="fr-FR" dirty="0"/>
              <a:t> </a:t>
            </a:r>
            <a:r>
              <a:rPr lang="fr-FR" dirty="0" smtClean="0"/>
              <a:t>out to </a:t>
            </a:r>
            <a:r>
              <a:rPr lang="fr-FR" dirty="0" err="1" smtClean="0"/>
              <a:t>practicum’s</a:t>
            </a:r>
            <a:r>
              <a:rPr lang="fr-FR" dirty="0" smtClean="0"/>
              <a:t> </a:t>
            </a:r>
            <a:r>
              <a:rPr lang="fr-FR" dirty="0" err="1" smtClean="0"/>
              <a:t>twice</a:t>
            </a:r>
            <a:r>
              <a:rPr lang="fr-FR" dirty="0" smtClean="0"/>
              <a:t> a </a:t>
            </a:r>
            <a:r>
              <a:rPr lang="fr-FR" dirty="0" err="1" smtClean="0"/>
              <a:t>week</a:t>
            </a:r>
            <a:r>
              <a:rPr lang="fr-FR" dirty="0" smtClean="0"/>
              <a:t>.</a:t>
            </a:r>
            <a:endParaRPr lang="en-US" dirty="0"/>
          </a:p>
        </p:txBody>
      </p:sp>
      <p:sp>
        <p:nvSpPr>
          <p:cNvPr id="3" name="Title 2"/>
          <p:cNvSpPr>
            <a:spLocks noGrp="1"/>
          </p:cNvSpPr>
          <p:nvPr>
            <p:ph type="title"/>
          </p:nvPr>
        </p:nvSpPr>
        <p:spPr/>
        <p:txBody>
          <a:bodyPr/>
          <a:lstStyle/>
          <a:p>
            <a:r>
              <a:rPr lang="en-US" dirty="0" smtClean="0"/>
              <a:t>Do’s &amp; Don</a:t>
            </a:r>
            <a:r>
              <a:rPr lang="fr-FR" dirty="0" smtClean="0"/>
              <a:t>’</a:t>
            </a:r>
            <a:r>
              <a:rPr lang="en-US" dirty="0" smtClean="0"/>
              <a:t>t’s</a:t>
            </a:r>
            <a:endParaRPr lang="en-US" dirty="0"/>
          </a:p>
        </p:txBody>
      </p:sp>
      <p:pic>
        <p:nvPicPr>
          <p:cNvPr id="4" name="Picture 3"/>
          <p:cNvPicPr>
            <a:picLocks noChangeAspect="1"/>
          </p:cNvPicPr>
          <p:nvPr/>
        </p:nvPicPr>
        <p:blipFill>
          <a:blip r:embed="rId2"/>
          <a:stretch>
            <a:fillRect/>
          </a:stretch>
        </p:blipFill>
        <p:spPr>
          <a:xfrm>
            <a:off x="3402494" y="2997121"/>
            <a:ext cx="2360911" cy="3054429"/>
          </a:xfrm>
          <a:prstGeom prst="rect">
            <a:avLst/>
          </a:prstGeom>
        </p:spPr>
      </p:pic>
    </p:spTree>
    <p:extLst>
      <p:ext uri="{BB962C8B-B14F-4D97-AF65-F5344CB8AC3E}">
        <p14:creationId xmlns:p14="http://schemas.microsoft.com/office/powerpoint/2010/main" val="40618133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0" y="2020824"/>
            <a:ext cx="9003574" cy="4247022"/>
          </a:xfrm>
        </p:spPr>
        <p:txBody>
          <a:bodyPr/>
          <a:lstStyle/>
          <a:p>
            <a:pPr marL="342900" indent="-342900">
              <a:buFont typeface="Arial"/>
              <a:buChar char="•"/>
            </a:pPr>
            <a:r>
              <a:rPr lang="en-US" b="1" u="sng" dirty="0" smtClean="0"/>
              <a:t>Come to class ON TIME! </a:t>
            </a:r>
            <a:r>
              <a:rPr lang="en-US" dirty="0" smtClean="0"/>
              <a:t>We leave right after announcements. If you are late and the class is gone you should report to A100 and come back to class before the bell rings.</a:t>
            </a:r>
          </a:p>
          <a:p>
            <a:pPr marL="342900" indent="-342900">
              <a:buFont typeface="Arial"/>
              <a:buChar char="•"/>
            </a:pPr>
            <a:r>
              <a:rPr lang="en-US" b="1" u="sng" dirty="0" smtClean="0"/>
              <a:t>Be here consistently</a:t>
            </a:r>
            <a:r>
              <a:rPr lang="en-US" b="1" dirty="0" smtClean="0"/>
              <a:t>. </a:t>
            </a:r>
            <a:r>
              <a:rPr lang="en-US" dirty="0" smtClean="0"/>
              <a:t>The children and teachers will expect you to be there. </a:t>
            </a:r>
          </a:p>
          <a:p>
            <a:pPr marL="342900" indent="-342900">
              <a:buFont typeface="Arial"/>
              <a:buChar char="•"/>
            </a:pPr>
            <a:r>
              <a:rPr lang="en-US" b="1" u="sng" dirty="0" smtClean="0"/>
              <a:t>Wear appropriate clothes!</a:t>
            </a:r>
            <a:r>
              <a:rPr lang="en-US" b="1" dirty="0"/>
              <a:t> </a:t>
            </a:r>
            <a:r>
              <a:rPr lang="en-US" dirty="0" smtClean="0"/>
              <a:t>No short skirts, dresses, or shorts. No Cleavage, Cutouts , bra straps, holey jeans, leggings, or yoga pants. Avoid printed tops. You don’t have to dress up, but dress conservatively. </a:t>
            </a:r>
            <a:r>
              <a:rPr lang="en-US" dirty="0" smtClean="0"/>
              <a:t>It’s a good idea to ask your daycare and school what appropriate dress might be in that setting.</a:t>
            </a:r>
            <a:endParaRPr lang="en-US" dirty="0" smtClean="0"/>
          </a:p>
          <a:p>
            <a:pPr marL="342900" indent="-342900">
              <a:buFont typeface="Arial"/>
              <a:buChar char="•"/>
            </a:pPr>
            <a:r>
              <a:rPr lang="en-US" b="1" u="sng" dirty="0"/>
              <a:t>Volunteer to Drive!</a:t>
            </a:r>
            <a:r>
              <a:rPr lang="en-US" u="sng" dirty="0"/>
              <a:t> </a:t>
            </a:r>
            <a:r>
              <a:rPr lang="en-US" dirty="0"/>
              <a:t>It’s really helpful to have other drivers to take turns or in case someone is sick or can’t come in. </a:t>
            </a:r>
          </a:p>
          <a:p>
            <a:pPr marL="342900" indent="-342900">
              <a:buFont typeface="Arial"/>
              <a:buChar char="•"/>
            </a:pPr>
            <a:r>
              <a:rPr lang="en-US" b="1" u="sng" dirty="0" smtClean="0"/>
              <a:t>Go straight to  and from Field Placements.  </a:t>
            </a:r>
            <a:r>
              <a:rPr lang="en-US" dirty="0" smtClean="0"/>
              <a:t>Nothing Else or you won’t go out.</a:t>
            </a:r>
            <a:endParaRPr lang="en-US" b="1" dirty="0"/>
          </a:p>
          <a:p>
            <a:pPr marL="342900" indent="-342900">
              <a:buFont typeface="Arial"/>
              <a:buChar char="•"/>
            </a:pPr>
            <a:r>
              <a:rPr lang="en-US" b="1" u="sng" dirty="0" smtClean="0"/>
              <a:t>Drive SAFE </a:t>
            </a:r>
            <a:r>
              <a:rPr lang="en-US" u="sng" dirty="0" smtClean="0"/>
              <a:t>in the parking lot’s and on the roads. </a:t>
            </a:r>
          </a:p>
        </p:txBody>
      </p:sp>
      <p:sp>
        <p:nvSpPr>
          <p:cNvPr id="4" name="Title 3"/>
          <p:cNvSpPr>
            <a:spLocks noGrp="1"/>
          </p:cNvSpPr>
          <p:nvPr>
            <p:ph type="title"/>
          </p:nvPr>
        </p:nvSpPr>
        <p:spPr/>
        <p:txBody>
          <a:bodyPr>
            <a:normAutofit/>
          </a:bodyPr>
          <a:lstStyle/>
          <a:p>
            <a:r>
              <a:rPr lang="en-US" sz="3500" dirty="0" smtClean="0"/>
              <a:t>Do</a:t>
            </a:r>
            <a:endParaRPr lang="en-US" sz="3500" dirty="0"/>
          </a:p>
        </p:txBody>
      </p:sp>
    </p:spTree>
    <p:extLst>
      <p:ext uri="{BB962C8B-B14F-4D97-AF65-F5344CB8AC3E}">
        <p14:creationId xmlns:p14="http://schemas.microsoft.com/office/powerpoint/2010/main" val="86411135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457200" y="1790812"/>
            <a:ext cx="8229600" cy="4305187"/>
          </a:xfrm>
        </p:spPr>
        <p:txBody>
          <a:bodyPr/>
          <a:lstStyle/>
          <a:p>
            <a:pPr marL="342900" indent="-342900">
              <a:buFont typeface="Arial"/>
              <a:buChar char="•"/>
            </a:pPr>
            <a:r>
              <a:rPr lang="en-US" b="1" dirty="0" smtClean="0"/>
              <a:t>Be engaged and hands on, when you can. </a:t>
            </a:r>
          </a:p>
          <a:p>
            <a:pPr marL="342900" indent="-342900">
              <a:buFont typeface="Arial"/>
              <a:buChar char="•"/>
            </a:pPr>
            <a:r>
              <a:rPr lang="en-US" b="1" dirty="0" smtClean="0"/>
              <a:t>Communicate with you’re teachers. (If you’ll be gone, lesson plans, how you can help, etc.)</a:t>
            </a:r>
          </a:p>
          <a:p>
            <a:r>
              <a:rPr lang="en-US" b="1" dirty="0" smtClean="0"/>
              <a:t>Let the Daycares or Schools know if you’re going to be absent. Teachers are online on the LPS homepage under schools. </a:t>
            </a:r>
          </a:p>
          <a:p>
            <a:pPr marL="342900" indent="-342900">
              <a:buFont typeface="Arial"/>
              <a:buChar char="•"/>
            </a:pPr>
            <a:r>
              <a:rPr lang="en-US" b="1" dirty="0" smtClean="0"/>
              <a:t>Leave your bag in the room.</a:t>
            </a:r>
          </a:p>
          <a:p>
            <a:pPr marL="342900" indent="-342900">
              <a:buFont typeface="Arial"/>
              <a:buChar char="•"/>
            </a:pPr>
            <a:r>
              <a:rPr lang="en-US" b="1" dirty="0" smtClean="0"/>
              <a:t>Wear Your ID.</a:t>
            </a:r>
          </a:p>
          <a:p>
            <a:pPr marL="342900" indent="-342900">
              <a:buFont typeface="Arial"/>
              <a:buChar char="•"/>
            </a:pPr>
            <a:r>
              <a:rPr lang="en-US" b="1" dirty="0" smtClean="0"/>
              <a:t>Make sure your whole group is accounted for. </a:t>
            </a:r>
          </a:p>
          <a:p>
            <a:pPr marL="342900" indent="-342900">
              <a:buFont typeface="Arial"/>
              <a:buChar char="•"/>
            </a:pPr>
            <a:r>
              <a:rPr lang="en-US" b="1" dirty="0" smtClean="0"/>
              <a:t>Make sure to make a good impression and go over and beyond with your teachers. They complete evaluations, which is part of your final grade.</a:t>
            </a:r>
          </a:p>
          <a:p>
            <a:pPr marL="342900" indent="-342900">
              <a:buFont typeface="Arial"/>
              <a:buChar char="•"/>
            </a:pPr>
            <a:endParaRPr lang="en-US" b="1" dirty="0" smtClean="0"/>
          </a:p>
          <a:p>
            <a:pPr marL="342900" indent="-342900">
              <a:buFont typeface="Arial"/>
              <a:buChar char="•"/>
            </a:pPr>
            <a:endParaRPr lang="en-US" b="1" dirty="0" smtClean="0"/>
          </a:p>
          <a:p>
            <a:pPr marL="342900" indent="-342900">
              <a:buFont typeface="Arial"/>
              <a:buChar char="•"/>
            </a:pPr>
            <a:endParaRPr lang="en-US" b="1" dirty="0"/>
          </a:p>
        </p:txBody>
      </p:sp>
      <p:sp>
        <p:nvSpPr>
          <p:cNvPr id="3" name="Title 2"/>
          <p:cNvSpPr>
            <a:spLocks noGrp="1"/>
          </p:cNvSpPr>
          <p:nvPr>
            <p:ph type="title"/>
          </p:nvPr>
        </p:nvSpPr>
        <p:spPr/>
        <p:txBody>
          <a:bodyPr>
            <a:normAutofit/>
          </a:bodyPr>
          <a:lstStyle/>
          <a:p>
            <a:r>
              <a:rPr lang="en-US" sz="3500" dirty="0" smtClean="0"/>
              <a:t>DO</a:t>
            </a:r>
            <a:endParaRPr lang="en-US" sz="3500" dirty="0"/>
          </a:p>
        </p:txBody>
      </p:sp>
    </p:spTree>
    <p:extLst>
      <p:ext uri="{BB962C8B-B14F-4D97-AF65-F5344CB8AC3E}">
        <p14:creationId xmlns:p14="http://schemas.microsoft.com/office/powerpoint/2010/main" val="418642472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a:xfrm>
            <a:off x="-146532" y="2020824"/>
            <a:ext cx="9290531" cy="4075176"/>
          </a:xfrm>
        </p:spPr>
        <p:txBody>
          <a:bodyPr/>
          <a:lstStyle/>
          <a:p>
            <a:pPr marL="342900" indent="-342900">
              <a:buFont typeface="Arial"/>
              <a:buChar char="•"/>
            </a:pPr>
            <a:r>
              <a:rPr lang="en-US" dirty="0" smtClean="0"/>
              <a:t>NO CELLPHONES- Don’t have your cellphones out at the field placements. Keep them in your car, a purse or a bag. Pictures are not allowed of children.</a:t>
            </a:r>
          </a:p>
          <a:p>
            <a:pPr marL="342900" indent="-342900">
              <a:buFont typeface="Arial"/>
              <a:buChar char="•"/>
            </a:pPr>
            <a:r>
              <a:rPr lang="en-US" u="sng" dirty="0" smtClean="0"/>
              <a:t>Do Not be Late or skip class!!!!</a:t>
            </a:r>
          </a:p>
          <a:p>
            <a:pPr marL="342900" indent="-342900">
              <a:buFont typeface="Arial"/>
              <a:buChar char="•"/>
            </a:pPr>
            <a:r>
              <a:rPr lang="en-US" dirty="0" smtClean="0"/>
              <a:t>Don’t chat with your  friends field placements. You are there to be with the kiddos. </a:t>
            </a:r>
          </a:p>
          <a:p>
            <a:pPr marL="342900" indent="-342900">
              <a:buFont typeface="Arial"/>
              <a:buChar char="•"/>
            </a:pPr>
            <a:r>
              <a:rPr lang="en-US" dirty="0" smtClean="0"/>
              <a:t>Forget your coat. Even on cold days days, the kids go outside. </a:t>
            </a:r>
          </a:p>
          <a:p>
            <a:pPr marL="342900" indent="-342900">
              <a:buFont typeface="Arial"/>
              <a:buChar char="•"/>
            </a:pPr>
            <a:r>
              <a:rPr lang="en-US" dirty="0" smtClean="0"/>
              <a:t>Don’t lock your keys in your car. </a:t>
            </a:r>
            <a:r>
              <a:rPr lang="en-US" dirty="0" smtClean="0">
                <a:sym typeface="Wingdings"/>
              </a:rPr>
              <a:t></a:t>
            </a:r>
          </a:p>
          <a:p>
            <a:pPr marL="342900" indent="-342900">
              <a:buFont typeface="Arial"/>
              <a:buChar char="•"/>
            </a:pPr>
            <a:r>
              <a:rPr lang="en-US" dirty="0" smtClean="0">
                <a:sym typeface="Wingdings"/>
              </a:rPr>
              <a:t>Forget to sign in!</a:t>
            </a:r>
          </a:p>
          <a:p>
            <a:pPr marL="342900" indent="-342900">
              <a:buFont typeface="Arial"/>
              <a:buChar char="•"/>
            </a:pPr>
            <a:r>
              <a:rPr lang="en-US" dirty="0" smtClean="0">
                <a:sym typeface="Wingdings"/>
              </a:rPr>
              <a:t>Bring attitude or drama to the daycares! </a:t>
            </a:r>
          </a:p>
          <a:p>
            <a:pPr marL="342900" indent="-342900">
              <a:buFont typeface="Arial"/>
              <a:buChar char="•"/>
            </a:pPr>
            <a:r>
              <a:rPr lang="en-US" dirty="0" smtClean="0">
                <a:sym typeface="Wingdings"/>
              </a:rPr>
              <a:t>Don’t forget these schools and daycares are doing us a favor by allowing us to come in, so please keep this in mind. </a:t>
            </a:r>
          </a:p>
          <a:p>
            <a:pPr marL="342900" indent="-342900">
              <a:buFont typeface="Arial"/>
              <a:buChar char="•"/>
            </a:pPr>
            <a:endParaRPr lang="en-US" dirty="0" smtClean="0"/>
          </a:p>
          <a:p>
            <a:pPr marL="342900" indent="-342900">
              <a:buFont typeface="Arial"/>
              <a:buChar char="•"/>
            </a:pPr>
            <a:endParaRPr lang="en-US" dirty="0" smtClean="0"/>
          </a:p>
          <a:p>
            <a:pPr marL="342900" indent="-342900">
              <a:buFont typeface="Arial"/>
              <a:buChar char="•"/>
            </a:pPr>
            <a:endParaRPr lang="en-US" dirty="0"/>
          </a:p>
        </p:txBody>
      </p:sp>
      <p:sp>
        <p:nvSpPr>
          <p:cNvPr id="3" name="Title 2"/>
          <p:cNvSpPr>
            <a:spLocks noGrp="1"/>
          </p:cNvSpPr>
          <p:nvPr>
            <p:ph type="title"/>
          </p:nvPr>
        </p:nvSpPr>
        <p:spPr/>
        <p:txBody>
          <a:bodyPr>
            <a:normAutofit/>
          </a:bodyPr>
          <a:lstStyle/>
          <a:p>
            <a:r>
              <a:rPr lang="en-US" sz="3500" dirty="0" smtClean="0"/>
              <a:t>Don’t</a:t>
            </a:r>
            <a:endParaRPr lang="en-US" sz="3500" dirty="0"/>
          </a:p>
        </p:txBody>
      </p:sp>
    </p:spTree>
    <p:extLst>
      <p:ext uri="{BB962C8B-B14F-4D97-AF65-F5344CB8AC3E}">
        <p14:creationId xmlns:p14="http://schemas.microsoft.com/office/powerpoint/2010/main" val="31210674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smtClean="0"/>
              <a:t>Be to class on time. Sit in your assigned seat so I can take attendance. </a:t>
            </a:r>
          </a:p>
          <a:p>
            <a:r>
              <a:rPr lang="en-US" dirty="0" smtClean="0"/>
              <a:t>Once announcements are done, meet with your group in the classroom and decide who’s driving. </a:t>
            </a:r>
          </a:p>
          <a:p>
            <a:r>
              <a:rPr lang="en-US" dirty="0" smtClean="0"/>
              <a:t>Check in at placements (If applicable).</a:t>
            </a:r>
          </a:p>
          <a:p>
            <a:r>
              <a:rPr lang="en-US" dirty="0" smtClean="0"/>
              <a:t> Decide when &amp; where to meet (around 9:30/9:35)</a:t>
            </a:r>
          </a:p>
          <a:p>
            <a:r>
              <a:rPr lang="en-US" dirty="0" smtClean="0"/>
              <a:t>Introduce yourself to the teacher. </a:t>
            </a:r>
          </a:p>
          <a:p>
            <a:r>
              <a:rPr lang="en-US" dirty="0" smtClean="0"/>
              <a:t>Observe and get hands on experience, when you can.</a:t>
            </a:r>
          </a:p>
          <a:p>
            <a:r>
              <a:rPr lang="en-US" dirty="0" smtClean="0"/>
              <a:t>Come back to the classroom by 9:45, before the bell rings.</a:t>
            </a:r>
          </a:p>
          <a:p>
            <a:r>
              <a:rPr lang="en-US" dirty="0" smtClean="0"/>
              <a:t>SIGN IN!</a:t>
            </a:r>
          </a:p>
          <a:p>
            <a:endParaRPr lang="en-US" dirty="0" smtClean="0"/>
          </a:p>
        </p:txBody>
      </p:sp>
      <p:sp>
        <p:nvSpPr>
          <p:cNvPr id="3" name="Title 2"/>
          <p:cNvSpPr>
            <a:spLocks noGrp="1"/>
          </p:cNvSpPr>
          <p:nvPr>
            <p:ph type="title"/>
          </p:nvPr>
        </p:nvSpPr>
        <p:spPr>
          <a:xfrm>
            <a:off x="2682059" y="975360"/>
            <a:ext cx="4114800" cy="701040"/>
          </a:xfrm>
        </p:spPr>
        <p:txBody>
          <a:bodyPr>
            <a:normAutofit/>
          </a:bodyPr>
          <a:lstStyle/>
          <a:p>
            <a:r>
              <a:rPr lang="en-US" sz="2800" dirty="0" smtClean="0"/>
              <a:t>FIELD Placements</a:t>
            </a:r>
            <a:endParaRPr lang="en-US" sz="2800" dirty="0"/>
          </a:p>
        </p:txBody>
      </p:sp>
    </p:spTree>
    <p:extLst>
      <p:ext uri="{BB962C8B-B14F-4D97-AF65-F5344CB8AC3E}">
        <p14:creationId xmlns:p14="http://schemas.microsoft.com/office/powerpoint/2010/main" val="149199105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pPr marL="342900" indent="-342900">
              <a:buFont typeface="Arial"/>
              <a:buChar char="•"/>
            </a:pPr>
            <a:r>
              <a:rPr lang="en-US" dirty="0" smtClean="0"/>
              <a:t>Just like the High School Level, there is a certain amount of germs and illness that goes around in daycares and school.</a:t>
            </a:r>
          </a:p>
          <a:p>
            <a:pPr marL="342900" indent="-342900">
              <a:buFont typeface="Arial"/>
              <a:buChar char="•"/>
            </a:pPr>
            <a:r>
              <a:rPr lang="en-US" dirty="0" smtClean="0"/>
              <a:t>Expect to be exposed to a certain amount of germs. The joys of working with little ones. </a:t>
            </a:r>
            <a:r>
              <a:rPr lang="en-US" dirty="0" smtClean="0">
                <a:sym typeface="Wingdings"/>
              </a:rPr>
              <a:t></a:t>
            </a:r>
            <a:endParaRPr lang="en-US" dirty="0" smtClean="0"/>
          </a:p>
          <a:p>
            <a:pPr marL="342900" indent="-342900">
              <a:buFont typeface="Arial"/>
              <a:buChar char="•"/>
            </a:pPr>
            <a:r>
              <a:rPr lang="en-US" dirty="0" smtClean="0"/>
              <a:t>If you’re well enough to come to school, then your </a:t>
            </a:r>
            <a:r>
              <a:rPr lang="en-US" dirty="0" err="1" smtClean="0"/>
              <a:t>wel</a:t>
            </a:r>
            <a:r>
              <a:rPr lang="en-US" dirty="0" smtClean="0"/>
              <a:t> enough to go to the daycares. If you are too sick, then you shouldn’t be at school. </a:t>
            </a:r>
          </a:p>
        </p:txBody>
      </p:sp>
      <p:sp>
        <p:nvSpPr>
          <p:cNvPr id="3" name="Title 2"/>
          <p:cNvSpPr>
            <a:spLocks noGrp="1"/>
          </p:cNvSpPr>
          <p:nvPr>
            <p:ph type="title"/>
          </p:nvPr>
        </p:nvSpPr>
        <p:spPr/>
        <p:txBody>
          <a:bodyPr/>
          <a:lstStyle/>
          <a:p>
            <a:r>
              <a:rPr lang="en-US" dirty="0" smtClean="0"/>
              <a:t>In the Practicums…</a:t>
            </a:r>
            <a:endParaRPr lang="en-US" dirty="0"/>
          </a:p>
        </p:txBody>
      </p:sp>
    </p:spTree>
    <p:extLst>
      <p:ext uri="{BB962C8B-B14F-4D97-AF65-F5344CB8AC3E}">
        <p14:creationId xmlns:p14="http://schemas.microsoft.com/office/powerpoint/2010/main" val="2867289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3"/>
          </p:nvPr>
        </p:nvSpPr>
        <p:spPr/>
        <p:txBody>
          <a:bodyPr/>
          <a:lstStyle/>
          <a:p>
            <a:r>
              <a:rPr lang="en-US" dirty="0"/>
              <a:t>You are running late to class and you are a driver for the field placements/practicums.  What should you do?</a:t>
            </a:r>
          </a:p>
          <a:p>
            <a:r>
              <a:rPr lang="en-US" dirty="0"/>
              <a:t>a.  text your classmate</a:t>
            </a:r>
          </a:p>
          <a:p>
            <a:r>
              <a:rPr lang="en-US" dirty="0"/>
              <a:t>b.  text your teacher</a:t>
            </a:r>
          </a:p>
          <a:p>
            <a:r>
              <a:rPr lang="en-US" dirty="0"/>
              <a:t>c.  don't worry about it, we will just wait for you</a:t>
            </a:r>
          </a:p>
          <a:p>
            <a:r>
              <a:rPr lang="en-US" dirty="0"/>
              <a:t>d.  just go directly to the daycare/school</a:t>
            </a:r>
          </a:p>
          <a:p>
            <a:endParaRPr lang="en-US" dirty="0"/>
          </a:p>
        </p:txBody>
      </p:sp>
      <p:sp>
        <p:nvSpPr>
          <p:cNvPr id="3" name="Title 2"/>
          <p:cNvSpPr>
            <a:spLocks noGrp="1"/>
          </p:cNvSpPr>
          <p:nvPr>
            <p:ph type="title"/>
          </p:nvPr>
        </p:nvSpPr>
        <p:spPr/>
        <p:txBody>
          <a:bodyPr/>
          <a:lstStyle/>
          <a:p>
            <a:r>
              <a:rPr lang="en-US" dirty="0" smtClean="0"/>
              <a:t>Question #1</a:t>
            </a:r>
            <a:endParaRPr lang="en-US" dirty="0"/>
          </a:p>
        </p:txBody>
      </p:sp>
    </p:spTree>
    <p:extLst>
      <p:ext uri="{BB962C8B-B14F-4D97-AF65-F5344CB8AC3E}">
        <p14:creationId xmlns:p14="http://schemas.microsoft.com/office/powerpoint/2010/main" val="16788046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 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Tie.thmx</Template>
  <TotalTime>10551</TotalTime>
  <Words>733</Words>
  <Application>Microsoft Macintosh PowerPoint</Application>
  <PresentationFormat>On-screen Show (4:3)</PresentationFormat>
  <Paragraphs>77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Black Tie</vt:lpstr>
      <vt:lpstr>Practicum Expectations</vt:lpstr>
      <vt:lpstr>REPRESENT</vt:lpstr>
      <vt:lpstr>Do’s &amp; Don’t’s</vt:lpstr>
      <vt:lpstr>Do</vt:lpstr>
      <vt:lpstr>DO</vt:lpstr>
      <vt:lpstr>Don’t</vt:lpstr>
      <vt:lpstr>FIELD Placements</vt:lpstr>
      <vt:lpstr>In the Practicums…</vt:lpstr>
      <vt:lpstr>Question #1</vt:lpstr>
      <vt:lpstr>Question #2 </vt:lpstr>
      <vt:lpstr>Question #3</vt:lpstr>
      <vt:lpstr>Question #4</vt:lpstr>
      <vt:lpstr>Question #5 &amp; #6</vt:lpstr>
    </vt:vector>
  </TitlesOfParts>
  <Company>LPS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Practicum Expectations</dc:title>
  <dc:creator>LPS LPS</dc:creator>
  <cp:lastModifiedBy>LPS LPS</cp:lastModifiedBy>
  <cp:revision>13</cp:revision>
  <dcterms:created xsi:type="dcterms:W3CDTF">2016-01-05T20:25:14Z</dcterms:created>
  <dcterms:modified xsi:type="dcterms:W3CDTF">2016-02-23T20:58:53Z</dcterms:modified>
</cp:coreProperties>
</file>