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7" d="100"/>
          <a:sy n="117" d="100"/>
        </p:scale>
        <p:origin x="-104" y="-12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29221563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rot="10800000" flipH="1">
            <a:off x="0" y="2984999"/>
            <a:ext cx="9144000" cy="2158500"/>
          </a:xfrm>
          <a:prstGeom prst="rect">
            <a:avLst/>
          </a:prstGeom>
          <a:solidFill>
            <a:schemeClr val="lt1"/>
          </a:solidFill>
          <a:ln>
            <a:noFill/>
          </a:ln>
        </p:spPr>
        <p:txBody>
          <a:bodyPr lIns="91425" tIns="45700" rIns="91425" bIns="45700" anchor="ctr" anchorCtr="0">
            <a:noAutofit/>
          </a:bodyPr>
          <a:lstStyle/>
          <a:p>
            <a:endParaRPr/>
          </a:p>
        </p:txBody>
      </p:sp>
      <p:sp>
        <p:nvSpPr>
          <p:cNvPr id="9" name="Shape 9"/>
          <p:cNvSpPr/>
          <p:nvPr/>
        </p:nvSpPr>
        <p:spPr>
          <a:xfrm>
            <a:off x="0" y="2393175"/>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10" name="Shape 10"/>
          <p:cNvSpPr/>
          <p:nvPr/>
        </p:nvSpPr>
        <p:spPr>
          <a:xfrm rot="10800000" flipH="1">
            <a:off x="0" y="2983958"/>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
        <p:nvSpPr>
          <p:cNvPr id="11" name="Shape 11"/>
          <p:cNvSpPr txBox="1">
            <a:spLocks noGrp="1"/>
          </p:cNvSpPr>
          <p:nvPr>
            <p:ph type="ctrTitle"/>
          </p:nvPr>
        </p:nvSpPr>
        <p:spPr>
          <a:xfrm>
            <a:off x="685800" y="1746892"/>
            <a:ext cx="7772400" cy="1238099"/>
          </a:xfrm>
          <a:prstGeom prst="rect">
            <a:avLst/>
          </a:prstGeom>
        </p:spPr>
        <p:txBody>
          <a:bodyPr lIns="91425" tIns="91425" rIns="91425" bIns="91425" anchor="b" anchorCtr="0"/>
          <a:lstStyle>
            <a:lvl1pPr algn="ctr">
              <a:defRPr/>
            </a:lvl1pPr>
            <a:lvl2pPr algn="ctr">
              <a:defRPr/>
            </a:lvl2pPr>
            <a:lvl3pPr algn="ctr">
              <a:defRPr/>
            </a:lvl3pPr>
            <a:lvl4pPr algn="ctr">
              <a:defRPr/>
            </a:lvl4pPr>
            <a:lvl5pPr algn="ctr">
              <a:defRPr/>
            </a:lvl5pPr>
            <a:lvl6pPr algn="ctr">
              <a:defRPr/>
            </a:lvl6pPr>
            <a:lvl7pPr algn="ctr">
              <a:defRPr/>
            </a:lvl7pPr>
            <a:lvl8pPr algn="ctr">
              <a:defRPr/>
            </a:lvl8pPr>
            <a:lvl9pPr algn="ctr">
              <a:defRPr/>
            </a:lvl9pPr>
          </a:lstStyle>
          <a:p>
            <a:endParaRPr/>
          </a:p>
        </p:txBody>
      </p:sp>
      <p:sp>
        <p:nvSpPr>
          <p:cNvPr id="12" name="Shape 12"/>
          <p:cNvSpPr txBox="1">
            <a:spLocks noGrp="1"/>
          </p:cNvSpPr>
          <p:nvPr>
            <p:ph type="subTitle" idx="1"/>
          </p:nvPr>
        </p:nvSpPr>
        <p:spPr>
          <a:xfrm>
            <a:off x="685800" y="3093357"/>
            <a:ext cx="7772400" cy="666600"/>
          </a:xfrm>
          <a:prstGeom prst="rect">
            <a:avLst/>
          </a:prstGeom>
        </p:spPr>
        <p:txBody>
          <a:bodyPr lIns="91425" tIns="91425" rIns="91425" bIns="91425" anchor="t" anchorCtr="0"/>
          <a:lstStyle>
            <a:lvl1pPr marL="0" indent="152400" algn="ctr">
              <a:spcBef>
                <a:spcPts val="0"/>
              </a:spcBef>
              <a:buClr>
                <a:schemeClr val="dk2"/>
              </a:buClr>
              <a:buSzPct val="100000"/>
              <a:buNone/>
              <a:defRPr sz="2400" i="1">
                <a:solidFill>
                  <a:schemeClr val="dk2"/>
                </a:solidFill>
              </a:defRPr>
            </a:lvl1pPr>
            <a:lvl2pPr marL="0" indent="152400" algn="ctr">
              <a:spcBef>
                <a:spcPts val="0"/>
              </a:spcBef>
              <a:buClr>
                <a:schemeClr val="dk2"/>
              </a:buClr>
              <a:buNone/>
              <a:defRPr i="1">
                <a:solidFill>
                  <a:schemeClr val="dk2"/>
                </a:solidFill>
              </a:defRPr>
            </a:lvl2pPr>
            <a:lvl3pPr marL="0" indent="152400" algn="ctr">
              <a:spcBef>
                <a:spcPts val="0"/>
              </a:spcBef>
              <a:buClr>
                <a:schemeClr val="dk2"/>
              </a:buClr>
              <a:buNone/>
              <a:defRPr i="1">
                <a:solidFill>
                  <a:schemeClr val="dk2"/>
                </a:solidFill>
              </a:defRPr>
            </a:lvl3pPr>
            <a:lvl4pPr marL="0" indent="152400" algn="ctr">
              <a:spcBef>
                <a:spcPts val="0"/>
              </a:spcBef>
              <a:buClr>
                <a:schemeClr val="dk2"/>
              </a:buClr>
              <a:buSzPct val="100000"/>
              <a:buNone/>
              <a:defRPr sz="2400" i="1">
                <a:solidFill>
                  <a:schemeClr val="dk2"/>
                </a:solidFill>
              </a:defRPr>
            </a:lvl4pPr>
            <a:lvl5pPr marL="0" indent="152400" algn="ctr">
              <a:spcBef>
                <a:spcPts val="0"/>
              </a:spcBef>
              <a:buClr>
                <a:schemeClr val="dk2"/>
              </a:buClr>
              <a:buSzPct val="100000"/>
              <a:buNone/>
              <a:defRPr sz="2400" i="1">
                <a:solidFill>
                  <a:schemeClr val="dk2"/>
                </a:solidFill>
              </a:defRPr>
            </a:lvl5pPr>
            <a:lvl6pPr marL="0" indent="152400" algn="ctr">
              <a:spcBef>
                <a:spcPts val="0"/>
              </a:spcBef>
              <a:buClr>
                <a:schemeClr val="dk2"/>
              </a:buClr>
              <a:buSzPct val="100000"/>
              <a:buNone/>
              <a:defRPr sz="2400" i="1">
                <a:solidFill>
                  <a:schemeClr val="dk2"/>
                </a:solidFill>
              </a:defRPr>
            </a:lvl6pPr>
            <a:lvl7pPr marL="0" indent="152400" algn="ctr">
              <a:spcBef>
                <a:spcPts val="0"/>
              </a:spcBef>
              <a:buClr>
                <a:schemeClr val="dk2"/>
              </a:buClr>
              <a:buSzPct val="100000"/>
              <a:buNone/>
              <a:defRPr sz="2400" i="1">
                <a:solidFill>
                  <a:schemeClr val="dk2"/>
                </a:solidFill>
              </a:defRPr>
            </a:lvl7pPr>
            <a:lvl8pPr marL="0" indent="152400" algn="ctr">
              <a:spcBef>
                <a:spcPts val="0"/>
              </a:spcBef>
              <a:buClr>
                <a:schemeClr val="dk2"/>
              </a:buClr>
              <a:buSzPct val="100000"/>
              <a:buNone/>
              <a:defRPr sz="2400" i="1">
                <a:solidFill>
                  <a:schemeClr val="dk2"/>
                </a:solidFill>
              </a:defRPr>
            </a:lvl8pPr>
            <a:lvl9pPr marL="0" indent="152400" algn="ctr">
              <a:spcBef>
                <a:spcPts val="0"/>
              </a:spcBef>
              <a:buClr>
                <a:schemeClr val="dk2"/>
              </a:buClr>
              <a:buSzPct val="100000"/>
              <a:buNone/>
              <a:defRPr sz="2400" i="1">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endParaRPr/>
          </a:p>
        </p:txBody>
      </p:sp>
      <p:sp>
        <p:nvSpPr>
          <p:cNvPr id="15" name="Shape 15"/>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16" name="Shape 16"/>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8" name="Shape 18"/>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endParaRPr/>
          </a:p>
        </p:txBody>
      </p:sp>
      <p:sp>
        <p:nvSpPr>
          <p:cNvPr id="21" name="Shape 21"/>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3" name="Shape 23"/>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4" name="Shape 24"/>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25" name="Shape 25"/>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endParaRPr/>
          </a:p>
        </p:txBody>
      </p:sp>
      <p:sp>
        <p:nvSpPr>
          <p:cNvPr id="28" name="Shape 28"/>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29" name="Shape 29"/>
          <p:cNvSpPr txBox="1">
            <a:spLocks noGrp="1"/>
          </p:cNvSpPr>
          <p:nvPr>
            <p:ph type="title"/>
          </p:nvPr>
        </p:nvSpPr>
        <p:spPr>
          <a:xfrm>
            <a:off x="457200" y="205978"/>
            <a:ext cx="8229600" cy="857400"/>
          </a:xfrm>
          <a:prstGeom prst="rect">
            <a:avLst/>
          </a:prstGeom>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0" name="Shape 30"/>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1"/>
        <p:cNvGrpSpPr/>
        <p:nvPr/>
      </p:nvGrpSpPr>
      <p:grpSpPr>
        <a:xfrm>
          <a:off x="0" y="0"/>
          <a:ext cx="0" cy="0"/>
          <a:chOff x="0" y="0"/>
          <a:chExt cx="0" cy="0"/>
        </a:xfrm>
      </p:grpSpPr>
      <p:sp>
        <p:nvSpPr>
          <p:cNvPr id="32" name="Shape 32"/>
          <p:cNvSpPr/>
          <p:nvPr/>
        </p:nvSpPr>
        <p:spPr>
          <a:xfrm rot="10800000" flipH="1">
            <a:off x="0" y="4412699"/>
            <a:ext cx="9144000" cy="730799"/>
          </a:xfrm>
          <a:prstGeom prst="rect">
            <a:avLst/>
          </a:prstGeom>
          <a:solidFill>
            <a:schemeClr val="lt1"/>
          </a:solidFill>
          <a:ln>
            <a:noFill/>
          </a:ln>
        </p:spPr>
        <p:txBody>
          <a:bodyPr lIns="91425" tIns="45700" rIns="91425" bIns="45700" anchor="ctr" anchorCtr="0">
            <a:noAutofit/>
          </a:bodyPr>
          <a:lstStyle/>
          <a:p>
            <a:endParaRPr/>
          </a:p>
        </p:txBody>
      </p:sp>
      <p:sp>
        <p:nvSpPr>
          <p:cNvPr id="33" name="Shape 33"/>
          <p:cNvSpPr/>
          <p:nvPr/>
        </p:nvSpPr>
        <p:spPr>
          <a:xfrm flipH="1">
            <a:off x="4526627" y="3820834"/>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34" name="Shape 34"/>
          <p:cNvSpPr/>
          <p:nvPr/>
        </p:nvSpPr>
        <p:spPr>
          <a:xfrm rot="10800000">
            <a:off x="4526627" y="4411617"/>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
        <p:nvSpPr>
          <p:cNvPr id="35" name="Shape 35"/>
          <p:cNvSpPr txBox="1">
            <a:spLocks noGrp="1"/>
          </p:cNvSpPr>
          <p:nvPr>
            <p:ph type="body" idx="1"/>
          </p:nvPr>
        </p:nvSpPr>
        <p:spPr>
          <a:xfrm>
            <a:off x="457200" y="4421726"/>
            <a:ext cx="8229600" cy="505200"/>
          </a:xfrm>
          <a:prstGeom prst="rect">
            <a:avLst/>
          </a:prstGeom>
        </p:spPr>
        <p:txBody>
          <a:bodyPr lIns="91425" tIns="91425" rIns="91425" bIns="91425" anchor="ctr" anchorCtr="0"/>
          <a:lstStyle>
            <a:lvl1pPr indent="152400">
              <a:spcBef>
                <a:spcPts val="0"/>
              </a:spcBef>
              <a:buClr>
                <a:schemeClr val="dk2"/>
              </a:buClr>
              <a:buSzPct val="100000"/>
              <a:buNone/>
              <a:defRPr sz="2400" i="1">
                <a:solidFill>
                  <a:schemeClr val="dk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6"/>
        <p:cNvGrpSpPr/>
        <p:nvPr/>
      </p:nvGrpSpPr>
      <p:grpSpPr>
        <a:xfrm>
          <a:off x="0" y="0"/>
          <a:ext cx="0" cy="0"/>
          <a:chOff x="0" y="0"/>
          <a:chExt cx="0" cy="0"/>
        </a:xfrm>
      </p:grpSpPr>
      <p:sp>
        <p:nvSpPr>
          <p:cNvPr id="37" name="Shape 37"/>
          <p:cNvSpPr/>
          <p:nvPr/>
        </p:nvSpPr>
        <p:spPr>
          <a:xfrm>
            <a:off x="6676" y="76256"/>
            <a:ext cx="9134130" cy="5054792"/>
          </a:xfrm>
          <a:custGeom>
            <a:avLst/>
            <a:gdLst/>
            <a:ahLst/>
            <a:cxnLst/>
            <a:rect l="0" t="0" r="0" b="0"/>
            <a:pathLst>
              <a:path w="9157023" h="6739723" extrusionOk="0">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100000">
              <a:schemeClr val="dk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ctr" anchorCtr="0"/>
          <a:lstStyle>
            <a:lvl1pPr marL="0" indent="304800">
              <a:buClr>
                <a:schemeClr val="lt1"/>
              </a:buClr>
              <a:buSzPct val="100000"/>
              <a:buFont typeface="Georgia"/>
              <a:buNone/>
              <a:defRPr sz="4800">
                <a:solidFill>
                  <a:schemeClr val="lt1"/>
                </a:solidFill>
                <a:latin typeface="Georgia"/>
                <a:ea typeface="Georgia"/>
                <a:cs typeface="Georgia"/>
                <a:sym typeface="Georgia"/>
              </a:defRPr>
            </a:lvl1pPr>
            <a:lvl2pPr marL="0" indent="304800">
              <a:buClr>
                <a:schemeClr val="lt1"/>
              </a:buClr>
              <a:buSzPct val="100000"/>
              <a:buFont typeface="Georgia"/>
              <a:buNone/>
              <a:defRPr sz="4800">
                <a:solidFill>
                  <a:schemeClr val="lt1"/>
                </a:solidFill>
                <a:latin typeface="Georgia"/>
                <a:ea typeface="Georgia"/>
                <a:cs typeface="Georgia"/>
                <a:sym typeface="Georgia"/>
              </a:defRPr>
            </a:lvl2pPr>
            <a:lvl3pPr marL="0" indent="304800">
              <a:buClr>
                <a:schemeClr val="lt1"/>
              </a:buClr>
              <a:buSzPct val="100000"/>
              <a:buFont typeface="Georgia"/>
              <a:buNone/>
              <a:defRPr sz="4800">
                <a:solidFill>
                  <a:schemeClr val="lt1"/>
                </a:solidFill>
                <a:latin typeface="Georgia"/>
                <a:ea typeface="Georgia"/>
                <a:cs typeface="Georgia"/>
                <a:sym typeface="Georgia"/>
              </a:defRPr>
            </a:lvl3pPr>
            <a:lvl4pPr marL="0" indent="304800">
              <a:buClr>
                <a:schemeClr val="lt1"/>
              </a:buClr>
              <a:buSzPct val="100000"/>
              <a:buFont typeface="Georgia"/>
              <a:buNone/>
              <a:defRPr sz="4800">
                <a:solidFill>
                  <a:schemeClr val="lt1"/>
                </a:solidFill>
                <a:latin typeface="Georgia"/>
                <a:ea typeface="Georgia"/>
                <a:cs typeface="Georgia"/>
                <a:sym typeface="Georgia"/>
              </a:defRPr>
            </a:lvl4pPr>
            <a:lvl5pPr marL="0" indent="304800">
              <a:buClr>
                <a:schemeClr val="lt1"/>
              </a:buClr>
              <a:buSzPct val="100000"/>
              <a:buFont typeface="Georgia"/>
              <a:buNone/>
              <a:defRPr sz="4800">
                <a:solidFill>
                  <a:schemeClr val="lt1"/>
                </a:solidFill>
                <a:latin typeface="Georgia"/>
                <a:ea typeface="Georgia"/>
                <a:cs typeface="Georgia"/>
                <a:sym typeface="Georgia"/>
              </a:defRPr>
            </a:lvl5pPr>
            <a:lvl6pPr marL="0" indent="304800">
              <a:buClr>
                <a:schemeClr val="lt1"/>
              </a:buClr>
              <a:buSzPct val="100000"/>
              <a:buFont typeface="Georgia"/>
              <a:buNone/>
              <a:defRPr sz="4800">
                <a:solidFill>
                  <a:schemeClr val="lt1"/>
                </a:solidFill>
                <a:latin typeface="Georgia"/>
                <a:ea typeface="Georgia"/>
                <a:cs typeface="Georgia"/>
                <a:sym typeface="Georgia"/>
              </a:defRPr>
            </a:lvl6pPr>
            <a:lvl7pPr marL="0" indent="304800">
              <a:buClr>
                <a:schemeClr val="lt1"/>
              </a:buClr>
              <a:buSzPct val="100000"/>
              <a:buFont typeface="Georgia"/>
              <a:buNone/>
              <a:defRPr sz="4800">
                <a:solidFill>
                  <a:schemeClr val="lt1"/>
                </a:solidFill>
                <a:latin typeface="Georgia"/>
                <a:ea typeface="Georgia"/>
                <a:cs typeface="Georgia"/>
                <a:sym typeface="Georgia"/>
              </a:defRPr>
            </a:lvl7pPr>
            <a:lvl8pPr marL="0" indent="304800">
              <a:buClr>
                <a:schemeClr val="lt1"/>
              </a:buClr>
              <a:buSzPct val="100000"/>
              <a:buFont typeface="Georgia"/>
              <a:buNone/>
              <a:defRPr sz="4800">
                <a:solidFill>
                  <a:schemeClr val="lt1"/>
                </a:solidFill>
                <a:latin typeface="Georgia"/>
                <a:ea typeface="Georgia"/>
                <a:cs typeface="Georgia"/>
                <a:sym typeface="Georgia"/>
              </a:defRPr>
            </a:lvl8pPr>
            <a:lvl9pPr marL="0" indent="304800">
              <a:buClr>
                <a:schemeClr val="lt1"/>
              </a:buClr>
              <a:buSzPct val="100000"/>
              <a:buFont typeface="Georgia"/>
              <a:buNone/>
              <a:defRPr sz="4800">
                <a:solidFill>
                  <a:schemeClr val="lt1"/>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dk1"/>
              </a:buClr>
              <a:buSzPct val="100000"/>
              <a:buFont typeface="Georgia"/>
              <a:defRPr sz="3000">
                <a:solidFill>
                  <a:schemeClr val="dk1"/>
                </a:solidFill>
                <a:latin typeface="Georgia"/>
                <a:ea typeface="Georgia"/>
                <a:cs typeface="Georgia"/>
                <a:sym typeface="Georgia"/>
              </a:defRPr>
            </a:lvl1pPr>
            <a:lvl2pPr marL="742950" indent="-133350">
              <a:spcBef>
                <a:spcPts val="480"/>
              </a:spcBef>
              <a:buClr>
                <a:schemeClr val="dk1"/>
              </a:buClr>
              <a:buSzPct val="100000"/>
              <a:buFont typeface="Georgia"/>
              <a:defRPr sz="2400">
                <a:solidFill>
                  <a:schemeClr val="dk1"/>
                </a:solidFill>
                <a:latin typeface="Georgia"/>
                <a:ea typeface="Georgia"/>
                <a:cs typeface="Georgia"/>
                <a:sym typeface="Georgia"/>
              </a:defRPr>
            </a:lvl2pPr>
            <a:lvl3pPr marL="1143000" indent="-76200">
              <a:spcBef>
                <a:spcPts val="480"/>
              </a:spcBef>
              <a:buClr>
                <a:schemeClr val="dk1"/>
              </a:buClr>
              <a:buSzPct val="100000"/>
              <a:buFont typeface="Georgia"/>
              <a:defRPr sz="2400">
                <a:solidFill>
                  <a:schemeClr val="dk1"/>
                </a:solidFill>
                <a:latin typeface="Georgia"/>
                <a:ea typeface="Georgia"/>
                <a:cs typeface="Georgia"/>
                <a:sym typeface="Georgia"/>
              </a:defRPr>
            </a:lvl3pPr>
            <a:lvl4pPr marL="1600200" indent="-114300">
              <a:spcBef>
                <a:spcPts val="360"/>
              </a:spcBef>
              <a:buClr>
                <a:schemeClr val="dk1"/>
              </a:buClr>
              <a:buSzPct val="100000"/>
              <a:buFont typeface="Georgia"/>
              <a:defRPr sz="1800">
                <a:solidFill>
                  <a:schemeClr val="dk1"/>
                </a:solidFill>
                <a:latin typeface="Georgia"/>
                <a:ea typeface="Georgia"/>
                <a:cs typeface="Georgia"/>
                <a:sym typeface="Georgia"/>
              </a:defRPr>
            </a:lvl4pPr>
            <a:lvl5pPr marL="2057400" indent="-114300">
              <a:spcBef>
                <a:spcPts val="360"/>
              </a:spcBef>
              <a:buClr>
                <a:schemeClr val="dk1"/>
              </a:buClr>
              <a:buSzPct val="100000"/>
              <a:buFont typeface="Georgia"/>
              <a:defRPr sz="1800">
                <a:solidFill>
                  <a:schemeClr val="dk1"/>
                </a:solidFill>
                <a:latin typeface="Georgia"/>
                <a:ea typeface="Georgia"/>
                <a:cs typeface="Georgia"/>
                <a:sym typeface="Georgia"/>
              </a:defRPr>
            </a:lvl5pPr>
            <a:lvl6pPr marL="2514600" indent="-114300">
              <a:spcBef>
                <a:spcPts val="360"/>
              </a:spcBef>
              <a:buClr>
                <a:schemeClr val="dk1"/>
              </a:buClr>
              <a:buSzPct val="100000"/>
              <a:buFont typeface="Georgia"/>
              <a:defRPr sz="1800">
                <a:solidFill>
                  <a:schemeClr val="dk1"/>
                </a:solidFill>
                <a:latin typeface="Georgia"/>
                <a:ea typeface="Georgia"/>
                <a:cs typeface="Georgia"/>
                <a:sym typeface="Georgia"/>
              </a:defRPr>
            </a:lvl6pPr>
            <a:lvl7pPr marL="2971800" indent="-114300">
              <a:spcBef>
                <a:spcPts val="360"/>
              </a:spcBef>
              <a:buClr>
                <a:schemeClr val="dk1"/>
              </a:buClr>
              <a:buSzPct val="100000"/>
              <a:buFont typeface="Georgia"/>
              <a:defRPr sz="1800">
                <a:solidFill>
                  <a:schemeClr val="dk1"/>
                </a:solidFill>
                <a:latin typeface="Georgia"/>
                <a:ea typeface="Georgia"/>
                <a:cs typeface="Georgia"/>
                <a:sym typeface="Georgia"/>
              </a:defRPr>
            </a:lvl7pPr>
            <a:lvl8pPr marL="3429000" indent="-114300">
              <a:spcBef>
                <a:spcPts val="360"/>
              </a:spcBef>
              <a:buClr>
                <a:schemeClr val="dk1"/>
              </a:buClr>
              <a:buSzPct val="100000"/>
              <a:buFont typeface="Georgia"/>
              <a:defRPr sz="1800">
                <a:solidFill>
                  <a:schemeClr val="dk1"/>
                </a:solidFill>
                <a:latin typeface="Georgia"/>
                <a:ea typeface="Georgia"/>
                <a:cs typeface="Georgia"/>
                <a:sym typeface="Georgia"/>
              </a:defRPr>
            </a:lvl8pPr>
            <a:lvl9pPr marL="3886200" indent="-114300">
              <a:spcBef>
                <a:spcPts val="360"/>
              </a:spcBef>
              <a:buClr>
                <a:schemeClr val="dk1"/>
              </a:buClr>
              <a:buSzPct val="100000"/>
              <a:buFont typeface="Georgia"/>
              <a:defRPr sz="180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ctrTitle"/>
          </p:nvPr>
        </p:nvSpPr>
        <p:spPr>
          <a:xfrm>
            <a:off x="685800" y="1441022"/>
            <a:ext cx="7772400" cy="1536599"/>
          </a:xfrm>
          <a:prstGeom prst="rect">
            <a:avLst/>
          </a:prstGeom>
        </p:spPr>
        <p:txBody>
          <a:bodyPr lIns="91425" tIns="91425" rIns="91425" bIns="91425" anchor="b" anchorCtr="0">
            <a:noAutofit/>
          </a:bodyPr>
          <a:lstStyle/>
          <a:p>
            <a:pPr lvl="0" rtl="0">
              <a:buNone/>
            </a:pPr>
            <a:r>
              <a:rPr lang="en"/>
              <a:t>Chapter 2 </a:t>
            </a:r>
          </a:p>
          <a:p>
            <a:pPr>
              <a:buNone/>
            </a:pPr>
            <a:r>
              <a:rPr lang="en"/>
              <a:t>Now That You’re Pregnant</a:t>
            </a:r>
          </a:p>
        </p:txBody>
      </p:sp>
      <p:sp>
        <p:nvSpPr>
          <p:cNvPr id="40" name="Shape 40"/>
          <p:cNvSpPr txBox="1">
            <a:spLocks noGrp="1"/>
          </p:cNvSpPr>
          <p:nvPr>
            <p:ph type="subTitle" idx="1"/>
          </p:nvPr>
        </p:nvSpPr>
        <p:spPr>
          <a:xfrm>
            <a:off x="685800" y="3093357"/>
            <a:ext cx="7772400" cy="666600"/>
          </a:xfrm>
          <a:prstGeom prst="rect">
            <a:avLst/>
          </a:prstGeom>
        </p:spPr>
        <p:txBody>
          <a:bodyPr lIns="91425" tIns="91425" rIns="91425" bIns="91425" anchor="t" anchorCtr="0">
            <a:noAutofit/>
          </a:bodyPr>
          <a:lstStyle/>
          <a:p>
            <a:pPr>
              <a:buNone/>
            </a:pPr>
            <a:r>
              <a:rPr lang="en"/>
              <a:t>By: Trevella Lawson</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buNone/>
            </a:pPr>
            <a:r>
              <a:rPr lang="en" sz="4000"/>
              <a:t>What you may be concerned about</a:t>
            </a:r>
          </a:p>
        </p:txBody>
      </p:sp>
      <p:sp>
        <p:nvSpPr>
          <p:cNvPr id="46" name="Shape 4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buClr>
                <a:schemeClr val="dk1"/>
              </a:buClr>
              <a:buSzPct val="166666"/>
              <a:buFont typeface="Arial"/>
              <a:buChar char="•"/>
            </a:pPr>
            <a:r>
              <a:rPr lang="en" sz="1800"/>
              <a:t>Your gynecological history &amp; your family history</a:t>
            </a:r>
          </a:p>
          <a:p>
            <a:pPr marL="914400" lvl="1" indent="-330200" rtl="0">
              <a:buClr>
                <a:schemeClr val="dk1"/>
              </a:buClr>
              <a:buSzPct val="100000"/>
              <a:buFont typeface="Courier New"/>
              <a:buChar char="o"/>
            </a:pPr>
            <a:r>
              <a:rPr lang="en" sz="1600"/>
              <a:t>You need to make sure that any aspect of your obstetrical and gynecological history is passed on to your practitioner. It is also important to share the history of past generations to help protect todays generation.</a:t>
            </a:r>
          </a:p>
          <a:p>
            <a:pPr marL="457200" lvl="0" indent="-342900" rtl="0">
              <a:buClr>
                <a:schemeClr val="dk1"/>
              </a:buClr>
              <a:buSzPct val="166666"/>
              <a:buFont typeface="Arial"/>
              <a:buChar char="•"/>
            </a:pPr>
            <a:r>
              <a:rPr lang="en" sz="1800"/>
              <a:t>Previous Abortions</a:t>
            </a:r>
          </a:p>
          <a:p>
            <a:pPr marL="914400" lvl="1" indent="-330200" rtl="0">
              <a:buClr>
                <a:schemeClr val="dk1"/>
              </a:buClr>
              <a:buSzPct val="100000"/>
              <a:buFont typeface="Courier New"/>
              <a:buChar char="o"/>
            </a:pPr>
            <a:r>
              <a:rPr lang="en" sz="1600"/>
              <a:t>If you had multiple second trimester abortions, it can increase the chance of premature delivery. Let your practitioner know about your abortion(s), because the more they know the better care you will receive.</a:t>
            </a:r>
          </a:p>
          <a:p>
            <a:pPr marL="457200" lvl="0" indent="-342900" rtl="0">
              <a:buClr>
                <a:schemeClr val="dk1"/>
              </a:buClr>
              <a:buSzPct val="166666"/>
              <a:buFont typeface="Arial"/>
              <a:buChar char="•"/>
            </a:pPr>
            <a:r>
              <a:rPr lang="en" sz="1800"/>
              <a:t>Pregnancies too close together</a:t>
            </a:r>
          </a:p>
          <a:p>
            <a:pPr marL="914400" lvl="1" indent="-330200" rtl="0">
              <a:buClr>
                <a:schemeClr val="dk1"/>
              </a:buClr>
              <a:buSzPct val="100000"/>
              <a:buFont typeface="Courier New"/>
              <a:buChar char="o"/>
            </a:pPr>
            <a:r>
              <a:rPr lang="en" sz="1600"/>
              <a:t>Conceiving before you’ve fully recovered from a recent pregnancy and delivery puts strain on the body. Studies indicate that 2 - 2½ years is the medically ideal space between pregnancies. It is essential to be aware of the toll of a closely spaced pregnancies can take.</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buNone/>
            </a:pPr>
            <a:r>
              <a:rPr lang="en" sz="4000"/>
              <a:t>What you may be concerned about</a:t>
            </a:r>
          </a:p>
        </p:txBody>
      </p:sp>
      <p:sp>
        <p:nvSpPr>
          <p:cNvPr id="52" name="Shape 5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buClr>
                <a:schemeClr val="dk1"/>
              </a:buClr>
              <a:buSzPct val="166666"/>
              <a:buFont typeface="Arial"/>
              <a:buChar char="•"/>
            </a:pPr>
            <a:r>
              <a:rPr lang="en" sz="1800"/>
              <a:t>The second time around</a:t>
            </a:r>
          </a:p>
          <a:p>
            <a:pPr marL="914400" lvl="1" indent="-342900" rtl="0">
              <a:buClr>
                <a:schemeClr val="dk1"/>
              </a:buClr>
              <a:buSzPct val="100000"/>
              <a:buFont typeface="Courier New"/>
              <a:buChar char="o"/>
            </a:pPr>
            <a:r>
              <a:rPr lang="en" sz="1800"/>
              <a:t>May ‘feel’ and ‘look’ pregnant sooner, and will be able to feel movement sooner.</a:t>
            </a:r>
          </a:p>
          <a:p>
            <a:pPr marL="457200" lvl="0" indent="-342900" rtl="0">
              <a:buClr>
                <a:schemeClr val="dk1"/>
              </a:buClr>
              <a:buSzPct val="166666"/>
              <a:buFont typeface="Arial"/>
              <a:buChar char="•"/>
            </a:pPr>
            <a:r>
              <a:rPr lang="en" sz="1800"/>
              <a:t>Repeat cesareans &amp; vaginal birth after cesarean</a:t>
            </a:r>
          </a:p>
          <a:p>
            <a:pPr marL="914400" lvl="1" indent="-342900" rtl="0">
              <a:buClr>
                <a:schemeClr val="dk1"/>
              </a:buClr>
              <a:buSzPct val="100000"/>
              <a:buFont typeface="Courier New"/>
              <a:buChar char="o"/>
            </a:pPr>
            <a:r>
              <a:rPr lang="en" sz="1800"/>
              <a:t>Having cesareans are considered a much safer option than it once was. It is possible to give birth vaginally after having a cesareans, but must be under the right circumstances. </a:t>
            </a:r>
          </a:p>
          <a:p>
            <a:pPr marL="457200" lvl="0" indent="-342900" rtl="0">
              <a:buClr>
                <a:schemeClr val="dk1"/>
              </a:buClr>
              <a:buSzPct val="166666"/>
              <a:buFont typeface="Arial"/>
              <a:buChar char="•"/>
            </a:pPr>
            <a:r>
              <a:rPr lang="en" sz="1800"/>
              <a:t>Obesity</a:t>
            </a:r>
          </a:p>
          <a:p>
            <a:pPr marL="914400" lvl="1" indent="-342900">
              <a:buClr>
                <a:schemeClr val="dk1"/>
              </a:buClr>
              <a:buSzPct val="100000"/>
              <a:buFont typeface="Courier New"/>
              <a:buChar char="o"/>
            </a:pPr>
            <a:r>
              <a:rPr lang="en" sz="1800"/>
              <a:t>It is important to be aware of possible complications that extra weight could lead to and what you can do about them. There is an increased risk of gestational diabetes and high blood pressure. Also accurately dating the pregnancy may be tricky.</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buNone/>
            </a:pPr>
            <a:r>
              <a:rPr lang="en" sz="4000"/>
              <a:t>What you may be concerned about</a:t>
            </a:r>
          </a:p>
        </p:txBody>
      </p:sp>
      <p:sp>
        <p:nvSpPr>
          <p:cNvPr id="58" name="Shape 5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buClr>
                <a:schemeClr val="dk1"/>
              </a:buClr>
              <a:buSzPct val="166666"/>
              <a:buFont typeface="Arial"/>
              <a:buChar char="•"/>
            </a:pPr>
            <a:r>
              <a:rPr lang="en" sz="1800"/>
              <a:t>Having a baby at an older age</a:t>
            </a:r>
          </a:p>
          <a:p>
            <a:pPr marL="914400" lvl="1" indent="-342900" rtl="0">
              <a:buClr>
                <a:schemeClr val="dk1"/>
              </a:buClr>
              <a:buSzPct val="100000"/>
              <a:buFont typeface="Courier New"/>
              <a:buChar char="o"/>
            </a:pPr>
            <a:r>
              <a:rPr lang="en" sz="1800"/>
              <a:t>Pregnancy becomes more risky as you grow older. When trying to become pregnant at an older age you may not be able to become pregnant at all because of decreased fertility. Also fathers who are older, their sperm may contribute to birth defects such as Down syndrome.</a:t>
            </a:r>
          </a:p>
          <a:p>
            <a:pPr marL="457200" lvl="0" indent="-342900" rtl="0">
              <a:buClr>
                <a:schemeClr val="dk1"/>
              </a:buClr>
              <a:buSzPct val="166666"/>
              <a:buFont typeface="Arial"/>
              <a:buChar char="•"/>
            </a:pPr>
            <a:r>
              <a:rPr lang="en" sz="1800"/>
              <a:t>Herpes &amp; STD’s </a:t>
            </a:r>
          </a:p>
          <a:p>
            <a:pPr marL="914400" lvl="1" indent="-342900" rtl="0">
              <a:buClr>
                <a:schemeClr val="dk1"/>
              </a:buClr>
              <a:buSzPct val="100000"/>
              <a:buFont typeface="Courier New"/>
              <a:buChar char="o"/>
            </a:pPr>
            <a:r>
              <a:rPr lang="en" sz="1800"/>
              <a:t>Having herpes during pregnancy is a cause for concern, but chances are excellent that your baby will arrive safe especially if you and your practitioner take protective steps during pregnancy. STD’s present a hazard to the fetus, but most STD’s are easily diagnosed and treated safely.</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buNone/>
            </a:pPr>
            <a:r>
              <a:rPr lang="en" sz="4000"/>
              <a:t>What you may be concerned about</a:t>
            </a:r>
          </a:p>
        </p:txBody>
      </p:sp>
      <p:sp>
        <p:nvSpPr>
          <p:cNvPr id="64" name="Shape 6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buClr>
                <a:schemeClr val="dk1"/>
              </a:buClr>
              <a:buSzPct val="166666"/>
              <a:buFont typeface="Arial"/>
              <a:buChar char="•"/>
            </a:pPr>
            <a:r>
              <a:rPr lang="en" sz="1800"/>
              <a:t>An Uncomfortable pregnancy</a:t>
            </a:r>
          </a:p>
          <a:p>
            <a:pPr marL="914400" lvl="1" indent="-330200" rtl="0">
              <a:buClr>
                <a:schemeClr val="dk1"/>
              </a:buClr>
              <a:buSzPct val="100000"/>
              <a:buFont typeface="Courier New"/>
              <a:buChar char="o"/>
            </a:pPr>
            <a:r>
              <a:rPr lang="en" sz="1600" i="1"/>
              <a:t>General Health</a:t>
            </a:r>
            <a:r>
              <a:rPr lang="en" sz="1600"/>
              <a:t> - Once you become pregnant continue taking good care of yourself as well as your pregnancy</a:t>
            </a:r>
          </a:p>
          <a:p>
            <a:pPr marL="914400" lvl="1" indent="-330200" rtl="0">
              <a:buClr>
                <a:schemeClr val="dk1"/>
              </a:buClr>
              <a:buSzPct val="100000"/>
              <a:buFont typeface="Courier New"/>
              <a:buChar char="o"/>
            </a:pPr>
            <a:r>
              <a:rPr lang="en" sz="1600" i="1"/>
              <a:t>Diet</a:t>
            </a:r>
            <a:r>
              <a:rPr lang="en" sz="1600"/>
              <a:t> - Follow the Pregnancy Diet it improves a pregnant womans chance of having a comfortable pregnancy</a:t>
            </a:r>
          </a:p>
          <a:p>
            <a:pPr marL="914400" lvl="1" indent="-330200" rtl="0">
              <a:buClr>
                <a:schemeClr val="dk1"/>
              </a:buClr>
              <a:buSzPct val="100000"/>
              <a:buFont typeface="Courier New"/>
              <a:buChar char="o"/>
            </a:pPr>
            <a:r>
              <a:rPr lang="en" sz="1600" i="1"/>
              <a:t>Weight Gain</a:t>
            </a:r>
            <a:r>
              <a:rPr lang="en" sz="1600"/>
              <a:t> - Gaining weight at a steady rate within recommended boundaries can help minimize the chances of hemorrhoids, varicose veins, stretch marks, backache, fatigue, indigestion, and shortness of breath.</a:t>
            </a:r>
          </a:p>
          <a:p>
            <a:pPr marL="914400" lvl="1" indent="-330200" rtl="0">
              <a:buClr>
                <a:schemeClr val="dk1"/>
              </a:buClr>
              <a:buSzPct val="100000"/>
              <a:buFont typeface="Courier New"/>
              <a:buChar char="o"/>
            </a:pPr>
            <a:r>
              <a:rPr lang="en" sz="1600" i="1"/>
              <a:t>Fitness </a:t>
            </a:r>
            <a:r>
              <a:rPr lang="en" sz="1600"/>
              <a:t>- Getting enough, and the right kind of exercise  can improve your general well being.</a:t>
            </a:r>
          </a:p>
          <a:p>
            <a:pPr marL="914400" lvl="1" indent="-330200" rtl="0">
              <a:buClr>
                <a:schemeClr val="dk1"/>
              </a:buClr>
              <a:buSzPct val="100000"/>
              <a:buFont typeface="Courier New"/>
              <a:buChar char="o"/>
            </a:pPr>
            <a:r>
              <a:rPr lang="en" sz="1600" i="1"/>
              <a:t>Lifestyle Pace</a:t>
            </a:r>
            <a:r>
              <a:rPr lang="en" sz="1600"/>
              <a:t> - Living a hectic life can trigger some of the most uncomfortable pregnancy symptoms, can prevent this by slowing your lifestyle pace down.</a:t>
            </a:r>
          </a:p>
          <a:p>
            <a:pPr marL="914400" lvl="1" indent="-330200">
              <a:buClr>
                <a:schemeClr val="dk1"/>
              </a:buClr>
              <a:buSzPct val="100000"/>
              <a:buFont typeface="Courier New"/>
              <a:buChar char="o"/>
            </a:pPr>
            <a:r>
              <a:rPr lang="en" sz="1600" i="1"/>
              <a:t>Other Children</a:t>
            </a:r>
            <a:r>
              <a:rPr lang="en" sz="1600"/>
              <a:t> - Having one or more children tends to aggravate pregnancy symptoms.</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buNone/>
            </a:pPr>
            <a:r>
              <a:rPr lang="en" sz="3000"/>
              <a:t>What it’s important to know about prenatal diagnosis</a:t>
            </a:r>
          </a:p>
        </p:txBody>
      </p:sp>
      <p:sp>
        <p:nvSpPr>
          <p:cNvPr id="70" name="Shape 70"/>
          <p:cNvSpPr txBox="1">
            <a:spLocks noGrp="1"/>
          </p:cNvSpPr>
          <p:nvPr>
            <p:ph type="body" idx="1"/>
          </p:nvPr>
        </p:nvSpPr>
        <p:spPr>
          <a:xfrm>
            <a:off x="457200" y="1121799"/>
            <a:ext cx="8229600" cy="3791700"/>
          </a:xfrm>
          <a:prstGeom prst="rect">
            <a:avLst/>
          </a:prstGeom>
        </p:spPr>
        <p:txBody>
          <a:bodyPr lIns="91425" tIns="91425" rIns="91425" bIns="91425" anchor="t" anchorCtr="0">
            <a:noAutofit/>
          </a:bodyPr>
          <a:lstStyle/>
          <a:p>
            <a:pPr marL="457200" lvl="0" indent="-374650" rtl="0">
              <a:buClr>
                <a:schemeClr val="dk1"/>
              </a:buClr>
              <a:buSzPct val="166666"/>
              <a:buFont typeface="Arial"/>
              <a:buChar char="•"/>
            </a:pPr>
            <a:r>
              <a:rPr lang="en" sz="2300"/>
              <a:t>Through prenatal diagnosis, it can help determine to some extent if your baby is going to be okay. Because of inherent risks, prenatal diagnosis isn’t for everyone. Woman who are good candidates for prenatal diagnosis are… Woman over the age of 35, have a family history of genetic disease, have a genetic disorder, have been exposed to infection that could cause a birth defect, have been exposed to substances that could be harmful to their developing baby, previous unsuccessful pregnancies,  or have tested positive on a prenatal screening test.</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buNone/>
            </a:pPr>
            <a:r>
              <a:rPr lang="en"/>
              <a:t>Screening Tests</a:t>
            </a:r>
          </a:p>
        </p:txBody>
      </p:sp>
      <p:sp>
        <p:nvSpPr>
          <p:cNvPr id="76" name="Shape 7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buClr>
                <a:schemeClr val="dk1"/>
              </a:buClr>
              <a:buSzPct val="166666"/>
              <a:buFont typeface="Arial"/>
              <a:buChar char="•"/>
            </a:pPr>
            <a:r>
              <a:rPr lang="en" sz="1800"/>
              <a:t>Woman go through screening tests before deciding to undergo prenatal diagnosis.</a:t>
            </a:r>
          </a:p>
          <a:p>
            <a:pPr marL="457200" lvl="0" indent="-342900" rtl="0">
              <a:buClr>
                <a:schemeClr val="dk1"/>
              </a:buClr>
              <a:buSzPct val="166666"/>
              <a:buFont typeface="Arial"/>
              <a:buChar char="•"/>
            </a:pPr>
            <a:r>
              <a:rPr lang="en" sz="1800"/>
              <a:t>First trimester screening</a:t>
            </a:r>
          </a:p>
          <a:p>
            <a:pPr marL="914400" lvl="1" indent="-330200" rtl="0">
              <a:buClr>
                <a:schemeClr val="dk1"/>
              </a:buClr>
              <a:buSzPct val="100000"/>
              <a:buFont typeface="Courier New"/>
              <a:buChar char="o"/>
            </a:pPr>
            <a:r>
              <a:rPr lang="en" sz="1600"/>
              <a:t>First trimester screening for down syndrome involves and ultrasound and blood tests, and if results are abnormal  woman would be offered amniocentesis.</a:t>
            </a:r>
          </a:p>
          <a:p>
            <a:pPr marL="457200" lvl="0" indent="-342900" rtl="0">
              <a:buClr>
                <a:schemeClr val="dk1"/>
              </a:buClr>
              <a:buSzPct val="166666"/>
              <a:buFont typeface="Arial"/>
              <a:buChar char="•"/>
            </a:pPr>
            <a:r>
              <a:rPr lang="en" sz="1800"/>
              <a:t>Second trimester screening</a:t>
            </a:r>
          </a:p>
          <a:p>
            <a:pPr marL="914400" lvl="1" indent="-330200" rtl="0">
              <a:buClr>
                <a:schemeClr val="dk1"/>
              </a:buClr>
              <a:buSzPct val="100000"/>
              <a:buFont typeface="Courier New"/>
              <a:buChar char="o"/>
            </a:pPr>
            <a:r>
              <a:rPr lang="en" sz="1600"/>
              <a:t>The triple screen is a simple blood test that measures three hormones produced by the fetus and passed into the mother’s bloodstream. The triple screen cannot diagnose a birth defect, it can only indicate the risk of having a birth defect.</a:t>
            </a:r>
          </a:p>
          <a:p>
            <a:pPr marL="457200" lvl="0" indent="-342900" rtl="0">
              <a:buClr>
                <a:schemeClr val="dk1"/>
              </a:buClr>
              <a:buSzPct val="166666"/>
              <a:buFont typeface="Arial"/>
              <a:buChar char="•"/>
            </a:pPr>
            <a:r>
              <a:rPr lang="en" sz="1800"/>
              <a:t>Ultra Sound</a:t>
            </a:r>
          </a:p>
          <a:p>
            <a:pPr marL="914400" lvl="1" indent="-330200">
              <a:buClr>
                <a:schemeClr val="dk1"/>
              </a:buClr>
              <a:buSzPct val="100000"/>
              <a:buFont typeface="Courier New"/>
              <a:buChar char="o"/>
            </a:pPr>
            <a:r>
              <a:rPr lang="en" sz="1600"/>
              <a:t>Ultrasounds allow visualization and “examination” of the fetus without the use of X rays. Ultrasounds are used for many different things throughout the pregnancy.</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buNone/>
            </a:pPr>
            <a:r>
              <a:rPr lang="en"/>
              <a:t>Diagnostic Tests</a:t>
            </a:r>
          </a:p>
        </p:txBody>
      </p:sp>
      <p:sp>
        <p:nvSpPr>
          <p:cNvPr id="82" name="Shape 8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buClr>
                <a:schemeClr val="dk1"/>
              </a:buClr>
              <a:buSzPct val="166666"/>
              <a:buFont typeface="Arial"/>
              <a:buChar char="•"/>
            </a:pPr>
            <a:r>
              <a:rPr lang="en" sz="1800"/>
              <a:t>Chorionic villus sampling</a:t>
            </a:r>
          </a:p>
          <a:p>
            <a:pPr marL="914400" lvl="1" indent="-330200" rtl="0">
              <a:buClr>
                <a:schemeClr val="dk1"/>
              </a:buClr>
              <a:buSzPct val="100000"/>
              <a:buFont typeface="Courier New"/>
              <a:buChar char="o"/>
            </a:pPr>
            <a:r>
              <a:rPr lang="en" sz="1600"/>
              <a:t>CVS can give results earlier in the pregnancy than amniocentesis, it is helpful for those who consider a therapeutic pregnancy termination is something is seriously wrong. CVS is useful for detecting disorders such as Tay-Sachs, sickle-cell anemia, cystic fibrosis, and down syndrome.</a:t>
            </a:r>
          </a:p>
          <a:p>
            <a:pPr marL="457200" lvl="0" indent="-342900" rtl="0">
              <a:buClr>
                <a:schemeClr val="dk1"/>
              </a:buClr>
              <a:buSzPct val="166666"/>
              <a:buFont typeface="Arial"/>
              <a:buChar char="•"/>
            </a:pPr>
            <a:r>
              <a:rPr lang="en" sz="1800"/>
              <a:t>Amniocentesis</a:t>
            </a:r>
          </a:p>
          <a:p>
            <a:pPr marL="914400" lvl="1" indent="-330200" rtl="0">
              <a:buClr>
                <a:schemeClr val="dk1"/>
              </a:buClr>
              <a:buSzPct val="100000"/>
              <a:buFont typeface="Courier New"/>
              <a:buChar char="o"/>
            </a:pPr>
            <a:r>
              <a:rPr lang="en" sz="1600"/>
              <a:t>Is recommended for women over the age of 35, previously had a child with chromosomal abnormality, couple has another child or close relative with a neural tube defect, mother is a carrier of an X-linked genetic disorder, both parents are carriers of an autosomal recessive inherited disorder, parent is known to have a condition such as Huntington’s chorea, or results of a screening test turn out to be abnormal.</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buNone/>
            </a:pPr>
            <a:r>
              <a:rPr lang="en"/>
              <a:t>Diagnostic Tests</a:t>
            </a:r>
          </a:p>
        </p:txBody>
      </p:sp>
      <p:sp>
        <p:nvSpPr>
          <p:cNvPr id="88" name="Shape 8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Other types of prenatal diagnoses</a:t>
            </a:r>
          </a:p>
          <a:p>
            <a:pPr marL="914400" lvl="1" indent="-381000" rtl="0">
              <a:buClr>
                <a:schemeClr val="dk1"/>
              </a:buClr>
              <a:buSzPct val="80000"/>
              <a:buFont typeface="Courier New"/>
              <a:buChar char="o"/>
            </a:pPr>
            <a:r>
              <a:rPr lang="en"/>
              <a:t>Percutaneous umbilical blood sampling: Useful for diagnosing several blood and skin diseases that amniocentesis can’t detect.</a:t>
            </a:r>
          </a:p>
          <a:p>
            <a:pPr marL="914400" lvl="1" indent="-381000" rtl="0">
              <a:buClr>
                <a:schemeClr val="dk1"/>
              </a:buClr>
              <a:buSzPct val="80000"/>
              <a:buFont typeface="Courier New"/>
              <a:buChar char="o"/>
            </a:pPr>
            <a:r>
              <a:rPr lang="en"/>
              <a:t>Maternal blood test to determine fetal gender.</a:t>
            </a:r>
          </a:p>
          <a:p>
            <a:pPr marL="914400" lvl="1" indent="-381000" rtl="0">
              <a:buClr>
                <a:schemeClr val="dk1"/>
              </a:buClr>
              <a:buSzPct val="80000"/>
              <a:buFont typeface="Courier New"/>
              <a:buChar char="o"/>
            </a:pPr>
            <a:r>
              <a:rPr lang="en"/>
              <a:t>Fetal skin sampling: Helps detect certain skin disorders.</a:t>
            </a:r>
          </a:p>
          <a:p>
            <a:pPr marL="914400" lvl="1" indent="-381000" rtl="0">
              <a:buClr>
                <a:schemeClr val="dk1"/>
              </a:buClr>
              <a:buSzPct val="80000"/>
              <a:buFont typeface="Courier New"/>
              <a:buChar char="o"/>
            </a:pPr>
            <a:r>
              <a:rPr lang="en"/>
              <a:t>Magnetic resonance imaging (MRI)</a:t>
            </a:r>
          </a:p>
          <a:p>
            <a:pPr marL="914400" lvl="1" indent="-381000">
              <a:buClr>
                <a:schemeClr val="dk1"/>
              </a:buClr>
              <a:buSzPct val="80000"/>
              <a:buFont typeface="Courier New"/>
              <a:buChar char="o"/>
            </a:pPr>
            <a:r>
              <a:rPr lang="en"/>
              <a:t>Echocardiography: Detects defects in the fetal heart.</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942</Words>
  <Application>Microsoft Macintosh PowerPoint</Application>
  <PresentationFormat>On-screen Show (16:9)</PresentationFormat>
  <Paragraphs>52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paper-plane</vt:lpstr>
      <vt:lpstr>Chapter 2  Now That You’re Pregnant</vt:lpstr>
      <vt:lpstr>What you may be concerned about</vt:lpstr>
      <vt:lpstr>What you may be concerned about</vt:lpstr>
      <vt:lpstr>What you may be concerned about</vt:lpstr>
      <vt:lpstr>What you may be concerned about</vt:lpstr>
      <vt:lpstr>What it’s important to know about prenatal diagnosis</vt:lpstr>
      <vt:lpstr>Screening Tests</vt:lpstr>
      <vt:lpstr>Diagnostic Tests</vt:lpstr>
      <vt:lpstr>Diagnostic Tests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Now That You’re Pregnant</dc:title>
  <cp:lastModifiedBy>LPS LPS</cp:lastModifiedBy>
  <cp:revision>1</cp:revision>
  <dcterms:modified xsi:type="dcterms:W3CDTF">2014-04-03T17:41:00Z</dcterms:modified>
</cp:coreProperties>
</file>