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9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7174-7745-F444-A182-0162820A4A1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E84F-9DD9-6D4C-B3D6-FB75DABE4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7174-7745-F444-A182-0162820A4A1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E84F-9DD9-6D4C-B3D6-FB75DABE4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7174-7745-F444-A182-0162820A4A1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E84F-9DD9-6D4C-B3D6-FB75DABE4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7174-7745-F444-A182-0162820A4A1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E84F-9DD9-6D4C-B3D6-FB75DABE4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7174-7745-F444-A182-0162820A4A1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E84F-9DD9-6D4C-B3D6-FB75DABE4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7174-7745-F444-A182-0162820A4A1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E84F-9DD9-6D4C-B3D6-FB75DABE4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7174-7745-F444-A182-0162820A4A1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E84F-9DD9-6D4C-B3D6-FB75DABE4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7174-7745-F444-A182-0162820A4A1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E84F-9DD9-6D4C-B3D6-FB75DABE4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7174-7745-F444-A182-0162820A4A1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E84F-9DD9-6D4C-B3D6-FB75DABE4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7174-7745-F444-A182-0162820A4A1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E84F-9DD9-6D4C-B3D6-FB75DABE4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7174-7745-F444-A182-0162820A4A1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E84F-9DD9-6D4C-B3D6-FB75DABE4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7174-7745-F444-A182-0162820A4A1D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5E84F-9DD9-6D4C-B3D6-FB75DAB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043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527" y="2260599"/>
            <a:ext cx="5209309" cy="359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862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199" y="2133599"/>
            <a:ext cx="4401127" cy="358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19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055" y="2578099"/>
            <a:ext cx="5638799" cy="268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144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399" y="2412999"/>
            <a:ext cx="4611255" cy="304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2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017" y="2120899"/>
            <a:ext cx="5140037" cy="350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81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345" y="2260599"/>
            <a:ext cx="5375563" cy="325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66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709" y="2298700"/>
            <a:ext cx="4613563" cy="307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908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37" y="1676399"/>
            <a:ext cx="3713018" cy="394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306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891" y="2260600"/>
            <a:ext cx="4218709" cy="312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44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927" y="2362199"/>
            <a:ext cx="4565073" cy="295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15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63" y="2197099"/>
            <a:ext cx="4599709" cy="331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5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27" y="2197099"/>
            <a:ext cx="3993573" cy="341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28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12</Words>
  <Application>Microsoft Macintosh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Microsoft Office User</dc:creator>
  <cp:lastModifiedBy>Microsoft Office User</cp:lastModifiedBy>
  <cp:revision>2</cp:revision>
  <cp:lastPrinted>2017-03-28T14:11:03Z</cp:lastPrinted>
  <dcterms:created xsi:type="dcterms:W3CDTF">2017-03-28T14:03:03Z</dcterms:created>
  <dcterms:modified xsi:type="dcterms:W3CDTF">2017-03-28T14:17:30Z</dcterms:modified>
</cp:coreProperties>
</file>