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70" r:id="rId12"/>
    <p:sldId id="271" r:id="rId13"/>
    <p:sldId id="266" r:id="rId14"/>
    <p:sldId id="267" r:id="rId15"/>
    <p:sldId id="268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93" d="100"/>
          <a:sy n="93" d="100"/>
        </p:scale>
        <p:origin x="-4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9FD945-55D7-4887-A583-75926A843795}" type="datetimeFigureOut">
              <a:rPr lang="en-US" smtClean="0"/>
              <a:t>8/14/14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B67250-9505-413B-8C9B-CCC25ECD74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Child care standards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Infant and Toddlers</a:t>
            </a:r>
          </a:p>
          <a:p>
            <a:r>
              <a:rPr lang="en-US" dirty="0" smtClean="0"/>
              <a:t>Ms. Mortensen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9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10. What training does the staff need to have related to infant/child heath? (see page 66)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First aid and CPR certified with written verifications</a:t>
            </a:r>
          </a:p>
        </p:txBody>
      </p:sp>
    </p:spTree>
    <p:extLst>
      <p:ext uri="{BB962C8B-B14F-4D97-AF65-F5344CB8AC3E}">
        <p14:creationId xmlns:p14="http://schemas.microsoft.com/office/powerpoint/2010/main" val="207064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11. What guidelines will be followed for giving/applying medicines (see page 68)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Use written instructions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Maintain records by using a medication log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Prior permission from parents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Original container – clearly labeled</a:t>
            </a:r>
          </a:p>
        </p:txBody>
      </p:sp>
    </p:spTree>
    <p:extLst>
      <p:ext uri="{BB962C8B-B14F-4D97-AF65-F5344CB8AC3E}">
        <p14:creationId xmlns:p14="http://schemas.microsoft.com/office/powerpoint/2010/main" val="407626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12. What are the regulations related to tobacco, alcohol and controlled substances? (see page 40)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Staff shall not smoke in the presence of children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Alcohol or controlled substance must not be consumed on premises during hours of operation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827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13. Describe the space/child required for licensing. (see page 70)</a:t>
            </a:r>
          </a:p>
          <a:p>
            <a:pPr marL="0" indent="0">
              <a:buNone/>
            </a:pPr>
            <a:r>
              <a:rPr lang="en-US" dirty="0" smtClean="0"/>
              <a:t>Each space shall have at least 35 sq. feet of indoor activity space for each child.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cannot be apart of this space?</a:t>
            </a:r>
          </a:p>
          <a:p>
            <a:pPr marL="0" indent="0">
              <a:buNone/>
            </a:pPr>
            <a:r>
              <a:rPr lang="en-US" dirty="0" smtClean="0"/>
              <a:t>Bathrooms, kitchens, isolation rooms, office, passage ways, storage or space occupied by cribs or built cabinets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90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14. What emergency number must be posted? (see page 72)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Fire, police, poison control, hospital and 911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15. Describe fire and tornado drill requirements. (see page 73)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Written education plan must be posted in a visible spot and practiced on a quarterly basis. At least one of those practices must be during nap time. </a:t>
            </a:r>
          </a:p>
        </p:txBody>
      </p:sp>
    </p:spTree>
    <p:extLst>
      <p:ext uri="{BB962C8B-B14F-4D97-AF65-F5344CB8AC3E}">
        <p14:creationId xmlns:p14="http://schemas.microsoft.com/office/powerpoint/2010/main" val="3942649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16. When transporting children what are the 5 regulations that must be followed?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Safety restraints for each child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Passenger seating, as designated by vehicle manufacturer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Number of children should not exceed the seating capacity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All doors locked while vehicle is moving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Parents signed permissions must be kept on file</a:t>
            </a:r>
          </a:p>
        </p:txBody>
      </p:sp>
    </p:spTree>
    <p:extLst>
      <p:ext uri="{BB962C8B-B14F-4D97-AF65-F5344CB8AC3E}">
        <p14:creationId xmlns:p14="http://schemas.microsoft.com/office/powerpoint/2010/main" val="166594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17. What can you do to keep the S/CLC a safe &amp; healthy place for children?</a:t>
            </a:r>
          </a:p>
        </p:txBody>
      </p:sp>
    </p:spTree>
    <p:extLst>
      <p:ext uri="{BB962C8B-B14F-4D97-AF65-F5344CB8AC3E}">
        <p14:creationId xmlns:p14="http://schemas.microsoft.com/office/powerpoint/2010/main" val="411498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(See page 3) For </a:t>
            </a:r>
            <a:r>
              <a:rPr lang="en-US" b="1" dirty="0" smtClean="0"/>
              <a:t>licensing regulations</a:t>
            </a:r>
            <a:r>
              <a:rPr lang="en-US" dirty="0" smtClean="0"/>
              <a:t>, define what is meant by</a:t>
            </a:r>
          </a:p>
          <a:p>
            <a:pPr marL="365760" lvl="1" indent="0">
              <a:buNone/>
            </a:pPr>
            <a:r>
              <a:rPr lang="en-US" dirty="0" smtClean="0"/>
              <a:t>	Infant: 6 weeks – 18 months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Toddler: 18 months – 36 months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Preschooler: 36 months-school age</a:t>
            </a:r>
          </a:p>
        </p:txBody>
      </p:sp>
    </p:spTree>
    <p:extLst>
      <p:ext uri="{BB962C8B-B14F-4D97-AF65-F5344CB8AC3E}">
        <p14:creationId xmlns:p14="http://schemas.microsoft.com/office/powerpoint/2010/main" val="416813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Staffing</a:t>
            </a:r>
            <a:r>
              <a:rPr lang="en-US" dirty="0" smtClean="0"/>
              <a:t>: (Page 9)</a:t>
            </a:r>
          </a:p>
          <a:p>
            <a:pPr marL="365760" lvl="1" indent="0">
              <a:buNone/>
            </a:pPr>
            <a:r>
              <a:rPr lang="en-US" dirty="0" smtClean="0"/>
              <a:t>What is the staff-child ratio for infants? 1-4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	For toddlers? 1-6</a:t>
            </a:r>
          </a:p>
          <a:p>
            <a:pPr marL="365760" lvl="1" indent="0">
              <a:buNone/>
            </a:pPr>
            <a:r>
              <a:rPr lang="en-US" dirty="0"/>
              <a:t>	 </a:t>
            </a:r>
            <a:r>
              <a:rPr lang="en-US" dirty="0" smtClean="0"/>
              <a:t>       For 3 year olds? 1-10</a:t>
            </a:r>
          </a:p>
        </p:txBody>
      </p:sp>
    </p:spTree>
    <p:extLst>
      <p:ext uri="{BB962C8B-B14F-4D97-AF65-F5344CB8AC3E}">
        <p14:creationId xmlns:p14="http://schemas.microsoft.com/office/powerpoint/2010/main" val="25125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Discipline</a:t>
            </a:r>
            <a:r>
              <a:rPr lang="en-US" dirty="0" smtClean="0"/>
              <a:t>: (see page 9) What types of discipline cannot be used?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Isolation, physical endangerment (hitting, spanking pinching…</a:t>
            </a:r>
            <a:r>
              <a:rPr lang="en-US" dirty="0" err="1" smtClean="0"/>
              <a:t>ect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1810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Infant Care: (page 10)</a:t>
            </a:r>
          </a:p>
          <a:p>
            <a:pPr marL="0" indent="0">
              <a:buNone/>
            </a:pPr>
            <a:r>
              <a:rPr lang="en-US" dirty="0" smtClean="0"/>
              <a:t>Staff will meet the needs of infants by: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Talking to, holding and playing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Exploration outside of the crib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Each crib contains 1 infant toy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Immediately investigating cries of infants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Each staff member is responsible for an infant</a:t>
            </a:r>
          </a:p>
        </p:txBody>
      </p:sp>
    </p:spTree>
    <p:extLst>
      <p:ext uri="{BB962C8B-B14F-4D97-AF65-F5344CB8AC3E}">
        <p14:creationId xmlns:p14="http://schemas.microsoft.com/office/powerpoint/2010/main" val="3045547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What must be followed when bottle feeding?</a:t>
            </a:r>
          </a:p>
          <a:p>
            <a:pPr marL="0" indent="0">
              <a:buNone/>
            </a:pPr>
            <a:r>
              <a:rPr lang="en-US" dirty="0" smtClean="0"/>
              <a:t>(See page 11)</a:t>
            </a:r>
            <a:br>
              <a:rPr lang="en-US" dirty="0" smtClean="0"/>
            </a:br>
            <a:r>
              <a:rPr lang="en-US" dirty="0" smtClean="0"/>
              <a:t>	A written statement must be signed and dated by the parent of the child’s feeding schedule. Infants up to 6 months must be held during feedings. Bottles can’t be propped up and must be removed while babies are sleeping. </a:t>
            </a:r>
          </a:p>
        </p:txBody>
      </p:sp>
    </p:spTree>
    <p:extLst>
      <p:ext uri="{BB962C8B-B14F-4D97-AF65-F5344CB8AC3E}">
        <p14:creationId xmlns:p14="http://schemas.microsoft.com/office/powerpoint/2010/main" val="405661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Describe diaper practices. (See page 11)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Change diaper when needed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Use individual wash cloths, towels or disposable wipes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Sanitize surface of changing area</a:t>
            </a:r>
          </a:p>
        </p:txBody>
      </p:sp>
    </p:spTree>
    <p:extLst>
      <p:ext uri="{BB962C8B-B14F-4D97-AF65-F5344CB8AC3E}">
        <p14:creationId xmlns:p14="http://schemas.microsoft.com/office/powerpoint/2010/main" val="731470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How many infants in one room? (See page 11)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     12 infants</a:t>
            </a:r>
          </a:p>
        </p:txBody>
      </p:sp>
    </p:spTree>
    <p:extLst>
      <p:ext uri="{BB962C8B-B14F-4D97-AF65-F5344CB8AC3E}">
        <p14:creationId xmlns:p14="http://schemas.microsoft.com/office/powerpoint/2010/main" val="282336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8. (See page 11) Bumper pads are required for: no babies</a:t>
            </a:r>
          </a:p>
          <a:p>
            <a:pPr marL="0" indent="0">
              <a:buNone/>
            </a:pPr>
            <a:r>
              <a:rPr lang="en-US" dirty="0" smtClean="0"/>
              <a:t>9. What are 3 important points to follow for cribs?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Individual cribs/mats with cover, suitable for age of child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Water proof mattresses, at least 1 inch thick and 45 inches long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At least 3 feet of space separating cribs and mats</a:t>
            </a:r>
          </a:p>
        </p:txBody>
      </p:sp>
    </p:spTree>
    <p:extLst>
      <p:ext uri="{BB962C8B-B14F-4D97-AF65-F5344CB8AC3E}">
        <p14:creationId xmlns:p14="http://schemas.microsoft.com/office/powerpoint/2010/main" val="266924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</TotalTime>
  <Words>555</Words>
  <Application>Microsoft Macintosh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Child care standards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care standards</dc:title>
  <dc:creator>Windows User</dc:creator>
  <cp:lastModifiedBy>LPS LPS</cp:lastModifiedBy>
  <cp:revision>9</cp:revision>
  <dcterms:created xsi:type="dcterms:W3CDTF">2014-07-28T01:19:19Z</dcterms:created>
  <dcterms:modified xsi:type="dcterms:W3CDTF">2014-08-14T17:23:43Z</dcterms:modified>
</cp:coreProperties>
</file>