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F9B63A4-1FF0-4854-9BB5-070C1DE13076}">
  <a:tblStyle styleId="{CF9B63A4-1FF0-4854-9BB5-070C1DE13076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117" d="100"/>
          <a:sy n="117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Brain Development - Toddlers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Intellectual Developmental Milestones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36" name="Shape 136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{CF9B63A4-1FF0-4854-9BB5-070C1DE13076}</a:tableStyleId>
              </a:tblPr>
              <a:tblGrid>
                <a:gridCol w="1761550"/>
                <a:gridCol w="547745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Developmental Milestones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 year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Begins to put two words together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Names common objects and people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Understands “no”, but ignore it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Finds hidden objects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Uses two -to three-word sentences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Knows about 500 words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Follows simple directions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Identifies colors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Brain Development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People used to think that providing a child with food, clothing, and shelter in a loving, healthy, and safe environment was all a child needed for development.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Neuroscience (study of brain) has show that a child’s experiences can help determine the physical structure of the brain and the extent to which a child reaches his/her potential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3650" y="-1"/>
            <a:ext cx="1880425" cy="188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Brain Development (cont.)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Intelligence is the ability to interpret and understand everyday situations and to use prior experiences when faced with new situations.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In addition, intelligence is the ability to learn.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Both heredity and environment influence intelligence.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Children learn concepts and the words for those concepts in stages.  It takes time for misconceptions that result from board generalization to be sorted out.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of Learning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/>
              <a:t>Incidental learning</a:t>
            </a:r>
            <a:r>
              <a:rPr lang="en"/>
              <a:t> is unplanned learning.  For example, a noise occurs when a child hits the xylophone.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b="1"/>
              <a:t>Trial-and-error</a:t>
            </a:r>
            <a:r>
              <a:rPr lang="en"/>
              <a:t> is learning that  takes place when a child tires several solutions to find one that works. For example, will this block fit in this whole?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8400" y="80862"/>
            <a:ext cx="249555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03050" y="3337923"/>
            <a:ext cx="2457450" cy="168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of Learning (cont.)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/>
              <a:t>Imitation</a:t>
            </a:r>
            <a:r>
              <a:rPr lang="en"/>
              <a:t> is learning by watching and copying others.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b="1"/>
              <a:t>Directed learning</a:t>
            </a:r>
            <a:r>
              <a:rPr lang="en"/>
              <a:t> results from being taught.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2237" y="504212"/>
            <a:ext cx="239077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7162" y="278582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9150" y="2785823"/>
            <a:ext cx="1847850" cy="21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Intellectual Activity Areas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/>
              <a:t>Attention</a:t>
            </a:r>
            <a:r>
              <a:rPr lang="en"/>
              <a:t> is the ability to ignore most sensory information and concentrate on one item of interest.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Without </a:t>
            </a:r>
            <a:r>
              <a:rPr lang="en" b="1"/>
              <a:t>memory</a:t>
            </a:r>
            <a:r>
              <a:rPr lang="en"/>
              <a:t>, there would be no learning. 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Short term memories are helpful in accomplishing everyday tasks without making the brain store the unimportant information indefinitely.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Babies demonstrate memory early by recognizing faces of their primary caregivers. Between six months and a year, babies have the ability to remember more information for longer periods of time.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As children develop, they become able to react to a situation by remembering similar experiences in the past.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5825" y="91075"/>
            <a:ext cx="1828000" cy="18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Intellectual Activity Areas (cont.)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 newborn learns about the world through </a:t>
            </a:r>
            <a:r>
              <a:rPr lang="en" b="1"/>
              <a:t>perceptions</a:t>
            </a:r>
            <a:r>
              <a:rPr lang="en"/>
              <a:t> (information received through sense).  This sensory information reinforces established connections in the brain and can spark new connections.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/>
              <a:t>Reasoning</a:t>
            </a:r>
            <a:r>
              <a:rPr lang="en"/>
              <a:t> is necessary to solve problems, make decisions, recognize relationships and form concepts. Babies show signs of simple problem-solving skills at about four to six months of age. One-, and two-year-olds gradually learn more sophisticated reasoning skills.  Making decisions involves choosing from different alternatives.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6300" y="327875"/>
            <a:ext cx="2066925" cy="191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Intellectual Activity Areas (cont.)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/>
              <a:t>Imagination</a:t>
            </a:r>
            <a:r>
              <a:rPr lang="en"/>
              <a:t> becomes very apparent at about two years of age.  An active imagination improves learning because it allows the child to try new things.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b="1"/>
              <a:t>Creativity</a:t>
            </a:r>
            <a:r>
              <a:rPr lang="en"/>
              <a:t> is a mental ability that involves using the imagination to produce original ideas.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2550" y="300725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1750" y="3266525"/>
            <a:ext cx="27622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98048" y="3266523"/>
            <a:ext cx="1824424" cy="182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Intellectual Activity Areas (cont.)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Children are curious about the world around them, and that </a:t>
            </a:r>
            <a:r>
              <a:rPr lang="en" b="1"/>
              <a:t>curiosity</a:t>
            </a:r>
            <a:r>
              <a:rPr lang="en"/>
              <a:t> helps brain development and learning.  It is </a:t>
            </a:r>
            <a:r>
              <a:rPr lang="en" b="1"/>
              <a:t>curiosity</a:t>
            </a:r>
            <a:r>
              <a:rPr lang="en"/>
              <a:t> that make children wonder why and how about things. </a:t>
            </a:r>
            <a:r>
              <a:rPr lang="en" b="1"/>
              <a:t>Curiosity</a:t>
            </a:r>
            <a:r>
              <a:rPr lang="en"/>
              <a:t> make children try new activities.  However, if a child is overprotected it can stifle or suppress </a:t>
            </a:r>
            <a:r>
              <a:rPr lang="en" b="1"/>
              <a:t>curiosity</a:t>
            </a:r>
            <a:r>
              <a:rPr lang="en"/>
              <a:t>. 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0337" y="3248212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3225" y="3329175"/>
            <a:ext cx="2539500" cy="1685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Macintosh PowerPoint</Application>
  <PresentationFormat>On-screen Show (16:9)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Roboto</vt:lpstr>
      <vt:lpstr>material</vt:lpstr>
      <vt:lpstr>Brain Development - Toddlers</vt:lpstr>
      <vt:lpstr>Brain Development</vt:lpstr>
      <vt:lpstr>Brain Development (cont.)</vt:lpstr>
      <vt:lpstr>Methods of Learning</vt:lpstr>
      <vt:lpstr>Methods of Learning (cont.)</vt:lpstr>
      <vt:lpstr>Intellectual Activity Areas</vt:lpstr>
      <vt:lpstr>Intellectual Activity Areas (cont.)</vt:lpstr>
      <vt:lpstr>Intellectual Activity Areas (cont.)</vt:lpstr>
      <vt:lpstr>Intellectual Activity Areas (cont.)</vt:lpstr>
      <vt:lpstr>Intellectual Developmental Milestones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Development - Toddlers</dc:title>
  <cp:lastModifiedBy>Microsoft Office User</cp:lastModifiedBy>
  <cp:revision>1</cp:revision>
  <dcterms:modified xsi:type="dcterms:W3CDTF">2017-04-27T02:41:55Z</dcterms:modified>
</cp:coreProperties>
</file>