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72" r:id="rId4"/>
    <p:sldId id="258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6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December 8,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December 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December 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December 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December 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December 8,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December 8,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December 8,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December 8,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December 8,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December 8,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December 8,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Child Abuse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38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you suspect child abuse of any kind, you should: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Take </a:t>
            </a:r>
            <a:r>
              <a:rPr lang="en-US" dirty="0"/>
              <a:t>the child to a quiet, private area. </a:t>
            </a:r>
          </a:p>
          <a:p>
            <a:r>
              <a:rPr lang="en-US" dirty="0" smtClean="0"/>
              <a:t>Gently </a:t>
            </a:r>
            <a:r>
              <a:rPr lang="en-US" dirty="0"/>
              <a:t>encourage the child to give you enough information to evaluate whether </a:t>
            </a:r>
            <a:r>
              <a:rPr lang="en-US" dirty="0" smtClean="0"/>
              <a:t>abuse </a:t>
            </a:r>
            <a:r>
              <a:rPr lang="en-US" dirty="0"/>
              <a:t>may have occurred. </a:t>
            </a:r>
          </a:p>
          <a:p>
            <a:r>
              <a:rPr lang="en-US" dirty="0" smtClean="0"/>
              <a:t>Remain </a:t>
            </a:r>
            <a:r>
              <a:rPr lang="en-US" dirty="0"/>
              <a:t>calm so as not to upset the child. </a:t>
            </a:r>
            <a:endParaRPr lang="en-US" dirty="0" smtClean="0"/>
          </a:p>
          <a:p>
            <a:r>
              <a:rPr lang="en-US" dirty="0"/>
              <a:t> If the child reveals the abuse, reassure him/her that you believe him/her, that he/she is right to tell you, and that he/she is not bad.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404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you suspect child abuse of any kind, you </a:t>
            </a:r>
            <a:r>
              <a:rPr lang="en-US" dirty="0" smtClean="0"/>
              <a:t>should (cont.):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dirty="0"/>
              <a:t>If the child reveals the abuse, reassure him/her that you believe him/her, that </a:t>
            </a:r>
            <a:r>
              <a:rPr lang="en-US" dirty="0" smtClean="0"/>
              <a:t>he</a:t>
            </a:r>
            <a:r>
              <a:rPr lang="en-US" dirty="0"/>
              <a:t>/she is right to tell you, and that he/she is not bad. </a:t>
            </a:r>
          </a:p>
          <a:p>
            <a:r>
              <a:rPr lang="en-US" dirty="0" smtClean="0"/>
              <a:t>Tell </a:t>
            </a:r>
            <a:r>
              <a:rPr lang="en-US" dirty="0"/>
              <a:t>the child you are going to talk to persons who can help him/her. </a:t>
            </a:r>
          </a:p>
          <a:p>
            <a:r>
              <a:rPr lang="en-US" dirty="0" smtClean="0"/>
              <a:t>Return </a:t>
            </a:r>
            <a:r>
              <a:rPr lang="en-US" dirty="0"/>
              <a:t>the child to the group (if appropriate). </a:t>
            </a:r>
          </a:p>
          <a:p>
            <a:r>
              <a:rPr lang="en-US" dirty="0" smtClean="0"/>
              <a:t>Record </a:t>
            </a:r>
            <a:r>
              <a:rPr lang="en-US" dirty="0"/>
              <a:t>all information. </a:t>
            </a:r>
          </a:p>
          <a:p>
            <a:r>
              <a:rPr lang="en-US" dirty="0" smtClean="0"/>
              <a:t>Immediately </a:t>
            </a:r>
            <a:r>
              <a:rPr lang="en-US" dirty="0"/>
              <a:t>report the suspected abuse to the proper local authorities. In most </a:t>
            </a:r>
            <a:r>
              <a:rPr lang="en-US" dirty="0" smtClean="0"/>
              <a:t>states</a:t>
            </a:r>
            <a:r>
              <a:rPr lang="en-US" dirty="0"/>
              <a:t>, reporting suspected abuse is required by law.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1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Dealing with child abuse is emotionally difficult for a provider.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a child care provider, </a:t>
            </a:r>
            <a:r>
              <a:rPr lang="en-US" dirty="0" smtClean="0"/>
              <a:t>you </a:t>
            </a:r>
            <a:r>
              <a:rPr lang="en-US" dirty="0"/>
              <a:t>should get training in recognizing and reporting child abuse before you are </a:t>
            </a:r>
            <a:r>
              <a:rPr lang="en-US" dirty="0" smtClean="0"/>
              <a:t>confronted </a:t>
            </a:r>
            <a:r>
              <a:rPr lang="en-US" dirty="0"/>
              <a:t>with a suspected case.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you suspect a case of child abuse, you may need to </a:t>
            </a:r>
            <a:r>
              <a:rPr lang="en-US" dirty="0" smtClean="0"/>
              <a:t>seek </a:t>
            </a:r>
            <a:r>
              <a:rPr lang="en-US" dirty="0"/>
              <a:t>support from your local health department, child support services department, or </a:t>
            </a:r>
            <a:r>
              <a:rPr lang="en-US" dirty="0" smtClean="0"/>
              <a:t>other </a:t>
            </a:r>
            <a:r>
              <a:rPr lang="en-US" dirty="0"/>
              <a:t>sources within your area.</a:t>
            </a:r>
          </a:p>
        </p:txBody>
      </p:sp>
    </p:spTree>
    <p:extLst>
      <p:ext uri="{BB962C8B-B14F-4D97-AF65-F5344CB8AC3E}">
        <p14:creationId xmlns:p14="http://schemas.microsoft.com/office/powerpoint/2010/main" val="4002748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http://</a:t>
            </a:r>
            <a:r>
              <a:rPr lang="en-US" b="1" u="sng" dirty="0" err="1"/>
              <a:t>www.citihealth.com</a:t>
            </a:r>
            <a:r>
              <a:rPr lang="en-US" b="1" u="sng" dirty="0"/>
              <a:t>/</a:t>
            </a:r>
            <a:r>
              <a:rPr lang="en-US" b="1" u="sng" dirty="0" err="1"/>
              <a:t>preventing#preventing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601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 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Child abuse is harm to, or neglect of, a child by another person, whether adult or child. </a:t>
            </a:r>
          </a:p>
          <a:p>
            <a:endParaRPr lang="en-US" dirty="0"/>
          </a:p>
          <a:p>
            <a:r>
              <a:rPr lang="en-US" dirty="0"/>
              <a:t>Child abuse happens in all cultural, ethnic, and income groups.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Child </a:t>
            </a:r>
            <a:r>
              <a:rPr lang="en-US" dirty="0"/>
              <a:t>abuse can be </a:t>
            </a:r>
            <a:r>
              <a:rPr lang="en-US" dirty="0" smtClean="0"/>
              <a:t>physical</a:t>
            </a:r>
            <a:r>
              <a:rPr lang="en-US" dirty="0"/>
              <a:t>, emotional/verbal, sexual or through neglect.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Abuse </a:t>
            </a:r>
            <a:r>
              <a:rPr lang="en-US" dirty="0"/>
              <a:t>may cause serious injury to </a:t>
            </a:r>
            <a:r>
              <a:rPr lang="en-US" dirty="0" smtClean="0"/>
              <a:t>the </a:t>
            </a:r>
            <a:r>
              <a:rPr lang="en-US" dirty="0"/>
              <a:t>child and may even result in death. </a:t>
            </a:r>
          </a:p>
        </p:txBody>
      </p:sp>
    </p:spTree>
    <p:extLst>
      <p:ext uri="{BB962C8B-B14F-4D97-AF65-F5344CB8AC3E}">
        <p14:creationId xmlns:p14="http://schemas.microsoft.com/office/powerpoint/2010/main" val="8072540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Signs of possible </a:t>
            </a:r>
            <a:r>
              <a:rPr lang="en-US" dirty="0" smtClean="0"/>
              <a:t>physical abuse </a:t>
            </a:r>
            <a:r>
              <a:rPr lang="en-US" dirty="0"/>
              <a:t>include: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Unexplained or repeated injuries such as welts, bruises, or burns. </a:t>
            </a:r>
          </a:p>
          <a:p>
            <a:endParaRPr lang="en-US" dirty="0"/>
          </a:p>
          <a:p>
            <a:r>
              <a:rPr lang="en-US" dirty="0"/>
              <a:t>Injuries that are in the shape of an object (belt buckle, electric cord, etc.) </a:t>
            </a:r>
          </a:p>
          <a:p>
            <a:endParaRPr lang="en-US" dirty="0"/>
          </a:p>
          <a:p>
            <a:r>
              <a:rPr lang="en-US" dirty="0"/>
              <a:t>Injuries not likely to happen given the age or ability of the child. For example, </a:t>
            </a:r>
            <a:r>
              <a:rPr lang="en-US" dirty="0" smtClean="0"/>
              <a:t>broken </a:t>
            </a:r>
            <a:r>
              <a:rPr lang="en-US" dirty="0"/>
              <a:t>bones in a child too young to walk or climb.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67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Signs of possible </a:t>
            </a:r>
            <a:r>
              <a:rPr lang="en-US" dirty="0" smtClean="0"/>
              <a:t>physical abuse include (cont.):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Disagreement </a:t>
            </a:r>
            <a:r>
              <a:rPr lang="en-US" dirty="0"/>
              <a:t>between the child's and the parent's explanation of the injury. </a:t>
            </a:r>
          </a:p>
          <a:p>
            <a:endParaRPr lang="en-US" dirty="0"/>
          </a:p>
          <a:p>
            <a:r>
              <a:rPr lang="en-US" dirty="0"/>
              <a:t>Unreasonable explanation of the injury. </a:t>
            </a:r>
          </a:p>
          <a:p>
            <a:endParaRPr lang="en-US" dirty="0"/>
          </a:p>
          <a:p>
            <a:r>
              <a:rPr lang="en-US" dirty="0"/>
              <a:t>Obvious neglect of the child (dirty, undernourished, inappropriate clothes for the </a:t>
            </a:r>
            <a:r>
              <a:rPr lang="en-US" dirty="0" smtClean="0"/>
              <a:t>weather</a:t>
            </a:r>
            <a:r>
              <a:rPr lang="en-US" dirty="0"/>
              <a:t>, lack of medical or dental care). </a:t>
            </a:r>
          </a:p>
          <a:p>
            <a:endParaRPr lang="en-US" dirty="0"/>
          </a:p>
          <a:p>
            <a:r>
              <a:rPr lang="en-US" dirty="0"/>
              <a:t>Fearful behavior. </a:t>
            </a:r>
          </a:p>
        </p:txBody>
      </p:sp>
    </p:spTree>
    <p:extLst>
      <p:ext uri="{BB962C8B-B14F-4D97-AF65-F5344CB8AC3E}">
        <p14:creationId xmlns:p14="http://schemas.microsoft.com/office/powerpoint/2010/main" val="2224657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Emotional/Verbal Abuse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Aggressive or withdrawn behavior. </a:t>
            </a:r>
          </a:p>
          <a:p>
            <a:endParaRPr lang="en-US" dirty="0"/>
          </a:p>
          <a:p>
            <a:r>
              <a:rPr lang="en-US" dirty="0"/>
              <a:t>Shying away from physical contact with parents or adults. </a:t>
            </a:r>
          </a:p>
          <a:p>
            <a:endParaRPr lang="en-US" dirty="0"/>
          </a:p>
          <a:p>
            <a:r>
              <a:rPr lang="en-US" dirty="0"/>
              <a:t>Afraid to go home. </a:t>
            </a:r>
          </a:p>
        </p:txBody>
      </p:sp>
    </p:spTree>
    <p:extLst>
      <p:ext uri="{BB962C8B-B14F-4D97-AF65-F5344CB8AC3E}">
        <p14:creationId xmlns:p14="http://schemas.microsoft.com/office/powerpoint/2010/main" val="690233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Sexual Abuse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Child tells you he/she was sexually mistreated. </a:t>
            </a:r>
          </a:p>
          <a:p>
            <a:endParaRPr lang="en-US" dirty="0"/>
          </a:p>
          <a:p>
            <a:r>
              <a:rPr lang="en-US" dirty="0"/>
              <a:t>Child has physical signs such as: </a:t>
            </a:r>
          </a:p>
          <a:p>
            <a:pPr lvl="1"/>
            <a:r>
              <a:rPr lang="en-US" dirty="0"/>
              <a:t>difficulty in walking or sitting. </a:t>
            </a:r>
          </a:p>
          <a:p>
            <a:pPr lvl="1"/>
            <a:r>
              <a:rPr lang="en-US" dirty="0"/>
              <a:t>stained or bloody underwear. </a:t>
            </a:r>
            <a:endParaRPr lang="en-US" dirty="0" smtClean="0"/>
          </a:p>
          <a:p>
            <a:pPr lvl="1"/>
            <a:r>
              <a:rPr lang="en-US" dirty="0"/>
              <a:t>bruises or other injuries in the genital or rectal area.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610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Abuse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Child has behavioral and emotional signs such as: </a:t>
            </a:r>
          </a:p>
          <a:p>
            <a:pPr lvl="1"/>
            <a:r>
              <a:rPr lang="en-US" dirty="0" smtClean="0"/>
              <a:t>difficulty </a:t>
            </a:r>
            <a:r>
              <a:rPr lang="en-US" dirty="0"/>
              <a:t>eating or sleeping. </a:t>
            </a:r>
          </a:p>
          <a:p>
            <a:pPr lvl="1"/>
            <a:r>
              <a:rPr lang="en-US" dirty="0" smtClean="0"/>
              <a:t>soiling </a:t>
            </a:r>
            <a:r>
              <a:rPr lang="en-US" dirty="0"/>
              <a:t>or wetting pants or bed after being potty trained. </a:t>
            </a:r>
            <a:endParaRPr lang="en-US" dirty="0" smtClean="0"/>
          </a:p>
          <a:p>
            <a:pPr lvl="1"/>
            <a:r>
              <a:rPr lang="en-US" dirty="0"/>
              <a:t>acting like a much younger child. </a:t>
            </a:r>
          </a:p>
          <a:p>
            <a:pPr lvl="1"/>
            <a:r>
              <a:rPr lang="en-US" dirty="0" smtClean="0"/>
              <a:t>excessive </a:t>
            </a:r>
            <a:r>
              <a:rPr lang="en-US" dirty="0"/>
              <a:t>crying or sadness. </a:t>
            </a:r>
          </a:p>
          <a:p>
            <a:pPr lvl="1"/>
            <a:r>
              <a:rPr lang="en-US" dirty="0" smtClean="0"/>
              <a:t>withdrawing </a:t>
            </a:r>
            <a:r>
              <a:rPr lang="en-US" dirty="0"/>
              <a:t>from activities and others. </a:t>
            </a:r>
          </a:p>
          <a:p>
            <a:pPr lvl="1"/>
            <a:r>
              <a:rPr lang="en-US" dirty="0" smtClean="0"/>
              <a:t>talking </a:t>
            </a:r>
            <a:r>
              <a:rPr lang="en-US" dirty="0"/>
              <a:t>about or acting out sexual acts beyond normal sex play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34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92111" y="1027664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Characteristics That Increase the Likelihood of Abuse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Parents who are very critical of their child. </a:t>
            </a:r>
          </a:p>
          <a:p>
            <a:endParaRPr lang="en-US" dirty="0" smtClean="0"/>
          </a:p>
          <a:p>
            <a:r>
              <a:rPr lang="en-US" dirty="0" smtClean="0"/>
              <a:t>Families </a:t>
            </a:r>
            <a:r>
              <a:rPr lang="en-US" dirty="0"/>
              <a:t>who are isolated and have no friends, relatives, church or other support </a:t>
            </a:r>
            <a:r>
              <a:rPr lang="en-US" dirty="0" smtClean="0"/>
              <a:t>systems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smtClean="0"/>
              <a:t>Parents </a:t>
            </a:r>
            <a:r>
              <a:rPr lang="en-US" dirty="0"/>
              <a:t>who tell you they were abused as children. </a:t>
            </a:r>
          </a:p>
          <a:p>
            <a:endParaRPr lang="en-US" dirty="0"/>
          </a:p>
          <a:p>
            <a:r>
              <a:rPr lang="en-US" dirty="0" smtClean="0"/>
              <a:t>Families </a:t>
            </a:r>
            <a:r>
              <a:rPr lang="en-US" dirty="0"/>
              <a:t>who are often in crisis (have money problems, move often). • Parents who abuse drugs or alcohol.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96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Characteristics That Increase the </a:t>
            </a:r>
            <a:r>
              <a:rPr lang="en-US" dirty="0" smtClean="0"/>
              <a:t>Likelihood (cont.)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Parents </a:t>
            </a:r>
            <a:r>
              <a:rPr lang="en-US" dirty="0"/>
              <a:t>who are very rigid in disciplining their child. </a:t>
            </a:r>
          </a:p>
          <a:p>
            <a:endParaRPr lang="en-US" dirty="0"/>
          </a:p>
          <a:p>
            <a:r>
              <a:rPr lang="en-US" dirty="0" smtClean="0"/>
              <a:t>Parents </a:t>
            </a:r>
            <a:r>
              <a:rPr lang="en-US" dirty="0"/>
              <a:t>who show too much or too little concern for their child. </a:t>
            </a:r>
          </a:p>
          <a:p>
            <a:endParaRPr lang="en-US" dirty="0"/>
          </a:p>
          <a:p>
            <a:r>
              <a:rPr lang="en-US" dirty="0" smtClean="0"/>
              <a:t>Parents </a:t>
            </a:r>
            <a:r>
              <a:rPr lang="en-US" dirty="0"/>
              <a:t>who feel they have a difficult child. </a:t>
            </a:r>
          </a:p>
          <a:p>
            <a:endParaRPr lang="en-US" dirty="0"/>
          </a:p>
          <a:p>
            <a:r>
              <a:rPr lang="en-US" dirty="0" smtClean="0"/>
              <a:t>Parents </a:t>
            </a:r>
            <a:r>
              <a:rPr lang="en-US" dirty="0"/>
              <a:t>who are under a lot of stress.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0881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1472</TotalTime>
  <Words>711</Words>
  <Application>Microsoft Macintosh PowerPoint</Application>
  <PresentationFormat>On-screen Show (4:3)</PresentationFormat>
  <Paragraphs>79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Child Abuse</vt:lpstr>
      <vt:lpstr>Child Abuse</vt:lpstr>
      <vt:lpstr>Signs of possible physical abuse include: </vt:lpstr>
      <vt:lpstr>Signs of possible physical abuse include (cont.): </vt:lpstr>
      <vt:lpstr>Emotional/Verbal Abuse </vt:lpstr>
      <vt:lpstr>Sexual Abuse </vt:lpstr>
      <vt:lpstr>Sexual Abuse (cont.)</vt:lpstr>
      <vt:lpstr>Characteristics That Increase the Likelihood of Abuse</vt:lpstr>
      <vt:lpstr>Characteristics That Increase the Likelihood (cont.)</vt:lpstr>
      <vt:lpstr>If you suspect child abuse of any kind, you should: </vt:lpstr>
      <vt:lpstr>If you suspect child abuse of any kind, you should (cont.): </vt:lpstr>
      <vt:lpstr>Final Thoughts</vt:lpstr>
      <vt:lpstr>Source:</vt:lpstr>
    </vt:vector>
  </TitlesOfParts>
  <Company>LPS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Abuse</dc:title>
  <dc:creator>LPS LPS</dc:creator>
  <cp:lastModifiedBy>LPS LPS</cp:lastModifiedBy>
  <cp:revision>6</cp:revision>
  <dcterms:created xsi:type="dcterms:W3CDTF">2014-12-08T15:18:36Z</dcterms:created>
  <dcterms:modified xsi:type="dcterms:W3CDTF">2014-12-09T15:50:49Z</dcterms:modified>
</cp:coreProperties>
</file>