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7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1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9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8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412E-D0EF-4E45-A674-E0385F9A323E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EF47-F6D0-9C4C-AC20-CF029317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3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Combien</a:t>
            </a:r>
            <a:r>
              <a:rPr lang="en-US" dirty="0" smtClean="0"/>
              <a:t> de frères as-</a:t>
            </a:r>
            <a:r>
              <a:rPr lang="en-US" dirty="0" err="1" smtClean="0"/>
              <a:t>tu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soeurs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as?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livres</a:t>
            </a:r>
            <a:r>
              <a:rPr lang="en-US" dirty="0" smtClean="0"/>
              <a:t> avec </a:t>
            </a:r>
            <a:r>
              <a:rPr lang="en-US" dirty="0" err="1" smtClean="0"/>
              <a:t>toi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téléviseurs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maison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voiture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famille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 du </a:t>
            </a:r>
            <a:r>
              <a:rPr lang="en-US" dirty="0" err="1" smtClean="0"/>
              <a:t>yaourt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Non, merci, je </a:t>
            </a:r>
            <a:r>
              <a:rPr lang="en-US" dirty="0" err="1" smtClean="0"/>
              <a:t>n’en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 pas.</a:t>
            </a:r>
          </a:p>
          <a:p>
            <a:pPr marL="0" indent="0">
              <a:buNone/>
            </a:pP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carottes</a:t>
            </a:r>
            <a:r>
              <a:rPr lang="en-US" dirty="0" smtClean="0"/>
              <a:t> </a:t>
            </a:r>
            <a:r>
              <a:rPr lang="en-US" dirty="0" err="1" smtClean="0"/>
              <a:t>voulez-vous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Je </a:t>
            </a:r>
            <a:r>
              <a:rPr lang="en-US" dirty="0" err="1" smtClean="0"/>
              <a:t>vais</a:t>
            </a:r>
            <a:r>
              <a:rPr lang="en-US" dirty="0" smtClean="0"/>
              <a:t> en </a:t>
            </a:r>
            <a:r>
              <a:rPr lang="en-US" dirty="0" err="1" smtClean="0"/>
              <a:t>prendre</a:t>
            </a:r>
            <a:r>
              <a:rPr lang="en-US" dirty="0" smtClean="0"/>
              <a:t> un kilo, </a:t>
            </a:r>
            <a:r>
              <a:rPr lang="en-US" dirty="0" err="1" smtClean="0"/>
              <a:t>s’il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manges</a:t>
            </a:r>
            <a:r>
              <a:rPr lang="en-US" dirty="0" smtClean="0"/>
              <a:t> beaucoup de biscuits?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j’en</a:t>
            </a:r>
            <a:r>
              <a:rPr lang="en-US" dirty="0" smtClean="0"/>
              <a:t> mange beaucoup.</a:t>
            </a:r>
          </a:p>
          <a:p>
            <a:pPr marL="0" indent="0">
              <a:buNone/>
            </a:pPr>
            <a:r>
              <a:rPr lang="en-US" dirty="0" err="1" smtClean="0"/>
              <a:t>Combien</a:t>
            </a:r>
            <a:r>
              <a:rPr lang="en-US" dirty="0" smtClean="0"/>
              <a:t> de frères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J’en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Il y a </a:t>
            </a:r>
            <a:r>
              <a:rPr lang="en-US" dirty="0" err="1" smtClean="0"/>
              <a:t>combien</a:t>
            </a:r>
            <a:r>
              <a:rPr lang="en-US" dirty="0" smtClean="0"/>
              <a:t> de pommes?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-Il y en a </a:t>
            </a:r>
            <a:r>
              <a:rPr lang="en-US" dirty="0" err="1" smtClean="0"/>
              <a:t>trois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5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Replaces un/</a:t>
            </a:r>
            <a:r>
              <a:rPr lang="en-US" dirty="0" err="1" smtClean="0"/>
              <a:t>une</a:t>
            </a:r>
            <a:r>
              <a:rPr lang="en-US" dirty="0" smtClean="0"/>
              <a:t>/du/de la/de l’/des + noun</a:t>
            </a:r>
          </a:p>
          <a:p>
            <a:pPr marL="170752" lvl="1" indent="0">
              <a:buNone/>
            </a:pPr>
            <a:r>
              <a:rPr lang="en-US" dirty="0" smtClean="0"/>
              <a:t>	Je </a:t>
            </a:r>
            <a:r>
              <a:rPr lang="en-US" dirty="0" err="1" smtClean="0"/>
              <a:t>prends</a:t>
            </a:r>
            <a:r>
              <a:rPr lang="en-US" dirty="0" smtClean="0"/>
              <a:t> </a:t>
            </a:r>
            <a:r>
              <a:rPr lang="en-US" b="1" dirty="0" smtClean="0"/>
              <a:t>du </a:t>
            </a:r>
            <a:r>
              <a:rPr lang="en-US" b="1" dirty="0" err="1" smtClean="0"/>
              <a:t>yaourt</a:t>
            </a:r>
            <a:r>
              <a:rPr lang="en-US" dirty="0" smtClean="0"/>
              <a:t>. </a:t>
            </a:r>
            <a:r>
              <a:rPr lang="en-US" dirty="0"/>
              <a:t> </a:t>
            </a:r>
            <a:r>
              <a:rPr lang="en-US" dirty="0" smtClean="0"/>
              <a:t> ----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J’</a:t>
            </a:r>
            <a:r>
              <a:rPr lang="en-US" b="1" dirty="0" err="1" smtClean="0">
                <a:sym typeface="Wingdings"/>
              </a:rPr>
              <a:t>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prends</a:t>
            </a:r>
            <a:r>
              <a:rPr lang="en-US" dirty="0" smtClean="0">
                <a:sym typeface="Wingdings"/>
              </a:rPr>
              <a:t>.  </a:t>
            </a:r>
          </a:p>
          <a:p>
            <a:pPr marL="170752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Replaces the noun after a quantity/number.</a:t>
            </a:r>
          </a:p>
          <a:p>
            <a:pPr marL="170752" lvl="1" indent="0">
              <a:buNone/>
            </a:pPr>
            <a:r>
              <a:rPr lang="en-US" dirty="0" smtClean="0"/>
              <a:t>	Je </a:t>
            </a:r>
            <a:r>
              <a:rPr lang="en-US" dirty="0" err="1" smtClean="0"/>
              <a:t>voudrais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b="1" dirty="0" smtClean="0"/>
              <a:t>pommes</a:t>
            </a:r>
            <a:r>
              <a:rPr lang="en-US" dirty="0" smtClean="0"/>
              <a:t>.  ---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J’</a:t>
            </a:r>
            <a:r>
              <a:rPr lang="en-US" b="1" dirty="0" err="1" smtClean="0">
                <a:sym typeface="Wingdings"/>
              </a:rPr>
              <a:t>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voudrais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trois</a:t>
            </a:r>
            <a:r>
              <a:rPr lang="en-US" dirty="0" smtClean="0">
                <a:sym typeface="Wingdings"/>
              </a:rPr>
              <a:t>.</a:t>
            </a:r>
          </a:p>
          <a:p>
            <a:pPr marL="170752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J’ai</a:t>
            </a:r>
            <a:r>
              <a:rPr lang="en-US" dirty="0" smtClean="0">
                <a:sym typeface="Wingdings"/>
              </a:rPr>
              <a:t> beaucoup </a:t>
            </a:r>
            <a:r>
              <a:rPr lang="en-US" b="1" dirty="0" smtClean="0">
                <a:sym typeface="Wingdings"/>
              </a:rPr>
              <a:t>de </a:t>
            </a:r>
            <a:r>
              <a:rPr lang="en-US" b="1" dirty="0" err="1" smtClean="0">
                <a:sym typeface="Wingdings"/>
              </a:rPr>
              <a:t>livres</a:t>
            </a:r>
            <a:r>
              <a:rPr lang="en-US" dirty="0" smtClean="0">
                <a:sym typeface="Wingdings"/>
              </a:rPr>
              <a:t>. -- </a:t>
            </a:r>
            <a:r>
              <a:rPr lang="en-US" dirty="0" err="1" smtClean="0">
                <a:sym typeface="Wingdings"/>
              </a:rPr>
              <a:t>J’</a:t>
            </a:r>
            <a:r>
              <a:rPr lang="en-US" b="1" dirty="0" err="1" smtClean="0">
                <a:sym typeface="Wingdings"/>
              </a:rPr>
              <a:t>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ai</a:t>
            </a:r>
            <a:r>
              <a:rPr lang="en-US" dirty="0" smtClean="0">
                <a:sym typeface="Wingdings"/>
              </a:rPr>
              <a:t> beaucoup. </a:t>
            </a:r>
            <a:endParaRPr lang="en-US" dirty="0">
              <a:sym typeface="Wingdings"/>
            </a:endParaRPr>
          </a:p>
          <a:p>
            <a:pPr marL="170752" lvl="1" indent="0">
              <a:buNone/>
            </a:pPr>
            <a:endParaRPr lang="en-US" dirty="0" smtClean="0">
              <a:sym typeface="Wingdings"/>
            </a:endParaRPr>
          </a:p>
          <a:p>
            <a:pPr marL="170752" lvl="1" indent="0">
              <a:buNone/>
            </a:pPr>
            <a:r>
              <a:rPr lang="en-US" dirty="0" smtClean="0">
                <a:sym typeface="Wingdings"/>
              </a:rPr>
              <a:t>Definitions:  some, any, of it, of them</a:t>
            </a:r>
          </a:p>
          <a:p>
            <a:pPr marL="170752" lvl="1" indent="0">
              <a:buNone/>
            </a:pPr>
            <a:endParaRPr lang="en-US" dirty="0">
              <a:sym typeface="Wingdings"/>
            </a:endParaRPr>
          </a:p>
          <a:p>
            <a:pPr marL="170752" lvl="1" indent="0">
              <a:buNone/>
            </a:pPr>
            <a:r>
              <a:rPr lang="en-US" dirty="0" smtClean="0">
                <a:sym typeface="Wingdings"/>
              </a:rPr>
              <a:t>Placement:  same as other pronouns</a:t>
            </a:r>
          </a:p>
          <a:p>
            <a:pPr marL="170752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if there is one verb:  goes directly in front of that verb</a:t>
            </a:r>
          </a:p>
          <a:p>
            <a:pPr marL="170752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if there is a verb + infinitive:  goes directly in front of infinitive</a:t>
            </a:r>
          </a:p>
        </p:txBody>
      </p:sp>
    </p:spTree>
    <p:extLst>
      <p:ext uri="{BB962C8B-B14F-4D97-AF65-F5344CB8AC3E}">
        <p14:creationId xmlns:p14="http://schemas.microsoft.com/office/powerpoint/2010/main" val="351167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what word does “en” refer?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 —</a:t>
            </a:r>
            <a:r>
              <a:rPr lang="en-US" dirty="0" err="1"/>
              <a:t>Avez-vous</a:t>
            </a:r>
            <a:r>
              <a:rPr lang="en-US" dirty="0"/>
              <a:t> un frère? </a:t>
            </a:r>
            <a:r>
              <a:rPr lang="en-US" dirty="0" smtClean="0"/>
              <a:t>	—</a:t>
            </a: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j’en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un.</a:t>
            </a:r>
          </a:p>
          <a:p>
            <a:pPr marL="0" indent="0">
              <a:buNone/>
            </a:pPr>
            <a:r>
              <a:rPr lang="en-US" dirty="0"/>
              <a:t>2. —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as de </a:t>
            </a:r>
            <a:r>
              <a:rPr lang="en-US" dirty="0" err="1"/>
              <a:t>l’argent</a:t>
            </a:r>
            <a:r>
              <a:rPr lang="en-US" dirty="0" smtClean="0"/>
              <a:t>?	 </a:t>
            </a:r>
            <a:r>
              <a:rPr lang="en-US" dirty="0"/>
              <a:t>—Non, je </a:t>
            </a:r>
            <a:r>
              <a:rPr lang="en-US" dirty="0" err="1"/>
              <a:t>n’en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pas.</a:t>
            </a:r>
          </a:p>
          <a:p>
            <a:pPr marL="0" indent="0">
              <a:buNone/>
            </a:pPr>
            <a:r>
              <a:rPr lang="en-US" dirty="0"/>
              <a:t>3. —</a:t>
            </a:r>
            <a:r>
              <a:rPr lang="en-US" dirty="0" err="1"/>
              <a:t>Veux-tu</a:t>
            </a:r>
            <a:r>
              <a:rPr lang="en-US" dirty="0"/>
              <a:t> de la </a:t>
            </a:r>
            <a:r>
              <a:rPr lang="en-US" dirty="0" err="1"/>
              <a:t>soupe</a:t>
            </a:r>
            <a:r>
              <a:rPr lang="en-US" dirty="0"/>
              <a:t>? </a:t>
            </a:r>
            <a:r>
              <a:rPr lang="en-US" dirty="0" smtClean="0"/>
              <a:t>	—</a:t>
            </a: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j’en</a:t>
            </a:r>
            <a:r>
              <a:rPr lang="en-US" dirty="0"/>
              <a:t> </a:t>
            </a:r>
            <a:r>
              <a:rPr lang="en-US" dirty="0" err="1"/>
              <a:t>veux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—As-</a:t>
            </a:r>
            <a:r>
              <a:rPr lang="en-US" dirty="0" err="1"/>
              <a:t>tu</a:t>
            </a:r>
            <a:r>
              <a:rPr lang="en-US" dirty="0"/>
              <a:t> beaucoup de temps</a:t>
            </a:r>
            <a:r>
              <a:rPr lang="en-US" dirty="0" smtClean="0"/>
              <a:t>? </a:t>
            </a:r>
            <a:r>
              <a:rPr lang="en-US" dirty="0"/>
              <a:t>—Non, je </a:t>
            </a:r>
            <a:r>
              <a:rPr lang="en-US" dirty="0" err="1"/>
              <a:t>n’en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pas beaucoup.</a:t>
            </a:r>
          </a:p>
          <a:p>
            <a:pPr marL="0" indent="0">
              <a:buNone/>
            </a:pPr>
            <a:r>
              <a:rPr lang="en-US" dirty="0"/>
              <a:t>5. —</a:t>
            </a: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d’oeufs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y a</a:t>
            </a:r>
            <a:r>
              <a:rPr lang="en-US" dirty="0" smtClean="0"/>
              <a:t>?	 </a:t>
            </a:r>
            <a:r>
              <a:rPr lang="en-US" dirty="0"/>
              <a:t>—Il y en a </a:t>
            </a:r>
            <a:r>
              <a:rPr lang="en-US" dirty="0" err="1"/>
              <a:t>plusieurs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6. —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connaissez</a:t>
            </a:r>
            <a:r>
              <a:rPr lang="en-US" dirty="0"/>
              <a:t> des </a:t>
            </a:r>
            <a:r>
              <a:rPr lang="en-US" dirty="0" err="1"/>
              <a:t>professeurs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? </a:t>
            </a:r>
            <a:endParaRPr lang="en-US" dirty="0" smtClean="0"/>
          </a:p>
          <a:p>
            <a:pPr marL="515239" lvl="3" indent="0">
              <a:buNone/>
            </a:pPr>
            <a:r>
              <a:rPr lang="en-US" sz="2200" dirty="0"/>
              <a:t>—</a:t>
            </a:r>
            <a:r>
              <a:rPr lang="en-US" sz="2200" dirty="0" err="1"/>
              <a:t>Oui</a:t>
            </a:r>
            <a:r>
              <a:rPr lang="en-US" sz="2200" dirty="0"/>
              <a:t>, </a:t>
            </a:r>
            <a:r>
              <a:rPr lang="en-US" sz="2200" dirty="0" err="1"/>
              <a:t>j’en</a:t>
            </a:r>
            <a:r>
              <a:rPr lang="en-US" sz="2200" dirty="0"/>
              <a:t> </a:t>
            </a:r>
            <a:r>
              <a:rPr lang="en-US" sz="2200" dirty="0" err="1"/>
              <a:t>connais</a:t>
            </a:r>
            <a:r>
              <a:rPr lang="en-US" sz="2200" dirty="0"/>
              <a:t> </a:t>
            </a:r>
            <a:r>
              <a:rPr lang="en-US" sz="2200" dirty="0" err="1"/>
              <a:t>deux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dirty="0"/>
              <a:t>7. —As-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assez</a:t>
            </a:r>
            <a:r>
              <a:rPr lang="en-US" dirty="0"/>
              <a:t> de café? </a:t>
            </a:r>
            <a:r>
              <a:rPr lang="en-US" dirty="0" smtClean="0"/>
              <a:t>	—</a:t>
            </a: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j’en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assez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8. —Il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d’amis</a:t>
            </a:r>
            <a:r>
              <a:rPr lang="en-US" dirty="0" smtClean="0"/>
              <a:t>?	 </a:t>
            </a:r>
            <a:r>
              <a:rPr lang="en-US" dirty="0"/>
              <a:t>—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en a beaucoup.</a:t>
            </a:r>
          </a:p>
        </p:txBody>
      </p:sp>
    </p:spTree>
    <p:extLst>
      <p:ext uri="{BB962C8B-B14F-4D97-AF65-F5344CB8AC3E}">
        <p14:creationId xmlns:p14="http://schemas.microsoft.com/office/powerpoint/2010/main" val="299578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Récris</a:t>
            </a:r>
            <a:r>
              <a:rPr lang="en-US" dirty="0" smtClean="0"/>
              <a:t> des phrases avec “en”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Il y a </a:t>
            </a:r>
            <a:r>
              <a:rPr lang="en-US" dirty="0" err="1" smtClean="0"/>
              <a:t>trente</a:t>
            </a:r>
            <a:r>
              <a:rPr lang="en-US" dirty="0" smtClean="0"/>
              <a:t>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Karine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acheter</a:t>
            </a:r>
            <a:r>
              <a:rPr lang="en-US" dirty="0" smtClean="0"/>
              <a:t> des oranges.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vingt</a:t>
            </a:r>
            <a:r>
              <a:rPr lang="en-US" dirty="0" smtClean="0"/>
              <a:t> </a:t>
            </a:r>
            <a:r>
              <a:rPr lang="en-US" dirty="0" err="1" smtClean="0"/>
              <a:t>bougies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 </a:t>
            </a:r>
            <a:r>
              <a:rPr lang="en-US" dirty="0" err="1" smtClean="0"/>
              <a:t>maison</a:t>
            </a:r>
            <a:r>
              <a:rPr lang="en-US" dirty="0" smtClean="0"/>
              <a:t> a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salles</a:t>
            </a:r>
            <a:r>
              <a:rPr lang="en-US" dirty="0" smtClean="0"/>
              <a:t> de </a:t>
            </a:r>
            <a:r>
              <a:rPr lang="en-US" dirty="0" err="1" smtClean="0"/>
              <a:t>bains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Il y a beaucoup de </a:t>
            </a:r>
            <a:r>
              <a:rPr lang="en-US" dirty="0" err="1" smtClean="0"/>
              <a:t>livres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bibliothèque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prendre</a:t>
            </a:r>
            <a:r>
              <a:rPr lang="en-US" dirty="0" smtClean="0"/>
              <a:t> des frites avec ton sandwich?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4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réponses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Il y a </a:t>
            </a:r>
            <a:r>
              <a:rPr lang="en-US" dirty="0" err="1" smtClean="0"/>
              <a:t>trente</a:t>
            </a:r>
            <a:r>
              <a:rPr lang="en-US" dirty="0" smtClean="0"/>
              <a:t>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.</a:t>
            </a:r>
          </a:p>
          <a:p>
            <a:pPr marL="173038" lvl="1" indent="0">
              <a:buNone/>
            </a:pPr>
            <a:r>
              <a:rPr lang="en-US" dirty="0" smtClean="0"/>
              <a:t>	Il y en a </a:t>
            </a:r>
            <a:r>
              <a:rPr lang="en-US" dirty="0" err="1" smtClean="0"/>
              <a:t>trente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. </a:t>
            </a:r>
          </a:p>
          <a:p>
            <a:pPr marL="457200" indent="-457200">
              <a:buAutoNum type="arabicPeriod" startAt="2"/>
            </a:pPr>
            <a:r>
              <a:rPr lang="en-US" dirty="0" err="1" smtClean="0"/>
              <a:t>Karine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acheter</a:t>
            </a:r>
            <a:r>
              <a:rPr lang="en-US" dirty="0" smtClean="0"/>
              <a:t> des oranges.</a:t>
            </a:r>
          </a:p>
          <a:p>
            <a:pPr marL="173038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Karine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en </a:t>
            </a:r>
            <a:r>
              <a:rPr lang="en-US" dirty="0" err="1" smtClean="0"/>
              <a:t>acheter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vingt</a:t>
            </a:r>
            <a:r>
              <a:rPr lang="en-US" dirty="0" smtClean="0"/>
              <a:t> </a:t>
            </a:r>
            <a:r>
              <a:rPr lang="en-US" dirty="0" err="1" smtClean="0"/>
              <a:t>bougies</a:t>
            </a:r>
            <a:r>
              <a:rPr lang="en-US" dirty="0" smtClean="0"/>
              <a:t>.</a:t>
            </a:r>
          </a:p>
          <a:p>
            <a:pPr marL="173038" lvl="1" indent="0">
              <a:buNone/>
            </a:pPr>
            <a:r>
              <a:rPr lang="en-US" dirty="0" smtClean="0"/>
              <a:t>	Nous en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vingt</a:t>
            </a:r>
            <a:r>
              <a:rPr lang="en-US" dirty="0" smtClean="0"/>
              <a:t>.</a:t>
            </a:r>
          </a:p>
          <a:p>
            <a:pPr marL="173038" lvl="1" indent="0">
              <a:buNone/>
            </a:pPr>
            <a:r>
              <a:rPr lang="en-US" sz="2200" dirty="0" smtClean="0"/>
              <a:t>Ma </a:t>
            </a:r>
            <a:r>
              <a:rPr lang="en-US" sz="2200" dirty="0" err="1" smtClean="0"/>
              <a:t>maison</a:t>
            </a:r>
            <a:r>
              <a:rPr lang="en-US" sz="2200" dirty="0" smtClean="0"/>
              <a:t> a </a:t>
            </a:r>
            <a:r>
              <a:rPr lang="en-US" sz="2200" dirty="0" err="1" smtClean="0"/>
              <a:t>trois</a:t>
            </a:r>
            <a:r>
              <a:rPr lang="en-US" sz="2200" dirty="0" smtClean="0"/>
              <a:t> </a:t>
            </a:r>
            <a:r>
              <a:rPr lang="en-US" sz="2200" dirty="0" err="1" smtClean="0"/>
              <a:t>salles</a:t>
            </a:r>
            <a:r>
              <a:rPr lang="en-US" sz="2200" dirty="0" smtClean="0"/>
              <a:t> de </a:t>
            </a:r>
            <a:r>
              <a:rPr lang="en-US" sz="2200" dirty="0" err="1" smtClean="0"/>
              <a:t>bains</a:t>
            </a:r>
            <a:r>
              <a:rPr lang="en-US" dirty="0" smtClean="0"/>
              <a:t>.</a:t>
            </a:r>
          </a:p>
          <a:p>
            <a:pPr marL="344488" lvl="2" indent="0">
              <a:buNone/>
            </a:pPr>
            <a:r>
              <a:rPr lang="en-US" dirty="0" smtClean="0"/>
              <a:t>	</a:t>
            </a:r>
            <a:r>
              <a:rPr lang="en-US" sz="2200" dirty="0" smtClean="0"/>
              <a:t>Ma </a:t>
            </a:r>
            <a:r>
              <a:rPr lang="en-US" sz="2200" dirty="0" err="1" smtClean="0"/>
              <a:t>maison</a:t>
            </a:r>
            <a:r>
              <a:rPr lang="en-US" sz="2200" dirty="0" smtClean="0"/>
              <a:t> en a </a:t>
            </a:r>
            <a:r>
              <a:rPr lang="en-US" sz="2200" dirty="0" err="1" smtClean="0"/>
              <a:t>trois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Il y a beaucoup de </a:t>
            </a:r>
            <a:r>
              <a:rPr lang="en-US" dirty="0" err="1" smtClean="0"/>
              <a:t>livres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bibliothèque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Il y en a beaucoup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bibliothèque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veux</a:t>
            </a:r>
            <a:r>
              <a:rPr lang="en-US" dirty="0"/>
              <a:t> </a:t>
            </a:r>
            <a:r>
              <a:rPr lang="en-US" dirty="0" err="1"/>
              <a:t>prendre</a:t>
            </a:r>
            <a:r>
              <a:rPr lang="en-US" dirty="0"/>
              <a:t> des frites avec ton sandwich?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 en </a:t>
            </a:r>
            <a:r>
              <a:rPr lang="en-US" dirty="0" err="1" smtClean="0"/>
              <a:t>prendre</a:t>
            </a:r>
            <a:r>
              <a:rPr lang="en-US" dirty="0" smtClean="0"/>
              <a:t> avec ton sandwich?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9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158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</vt:lpstr>
      <vt:lpstr>Les questions</vt:lpstr>
      <vt:lpstr>en</vt:lpstr>
      <vt:lpstr>en</vt:lpstr>
      <vt:lpstr>To what word does “en” refer?</vt:lpstr>
      <vt:lpstr>Récris des phrases avec “en”</vt:lpstr>
      <vt:lpstr>Les réponses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</dc:title>
  <dc:creator>LPS LPS</dc:creator>
  <cp:lastModifiedBy>LPS LPS</cp:lastModifiedBy>
  <cp:revision>1</cp:revision>
  <dcterms:created xsi:type="dcterms:W3CDTF">2014-01-23T17:51:52Z</dcterms:created>
  <dcterms:modified xsi:type="dcterms:W3CDTF">2014-01-23T22:44:27Z</dcterms:modified>
</cp:coreProperties>
</file>