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5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4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FF5D-CC70-A047-82FD-EF6DEA67DF6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F906-A62E-544E-A437-1E5CEE4B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Culture!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sem</a:t>
            </a:r>
            <a:r>
              <a:rPr lang="en-US" dirty="0" smtClean="0"/>
              <a:t> 1</a:t>
            </a:r>
          </a:p>
          <a:p>
            <a:r>
              <a:rPr lang="en-US" dirty="0" smtClean="0"/>
              <a:t>French 2</a:t>
            </a:r>
          </a:p>
          <a:p>
            <a:r>
              <a:rPr lang="en-US" dirty="0" smtClean="0"/>
              <a:t>LSE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4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had better know something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Lascaux</a:t>
            </a:r>
          </a:p>
          <a:p>
            <a:r>
              <a:rPr lang="en-US" dirty="0" smtClean="0"/>
              <a:t>Carnac</a:t>
            </a:r>
          </a:p>
          <a:p>
            <a:r>
              <a:rPr lang="en-US" dirty="0" err="1" smtClean="0"/>
              <a:t>Vercing</a:t>
            </a:r>
            <a:r>
              <a:rPr lang="en-US" dirty="0" err="1" smtClean="0"/>
              <a:t>étorix</a:t>
            </a:r>
            <a:endParaRPr lang="en-US" dirty="0" smtClean="0"/>
          </a:p>
          <a:p>
            <a:r>
              <a:rPr lang="en-US" dirty="0" smtClean="0"/>
              <a:t>Centre Pompidou</a:t>
            </a:r>
          </a:p>
          <a:p>
            <a:r>
              <a:rPr lang="en-US" dirty="0" err="1" smtClean="0"/>
              <a:t>Sacré</a:t>
            </a:r>
            <a:r>
              <a:rPr lang="en-US" dirty="0" smtClean="0"/>
              <a:t> Coeur</a:t>
            </a:r>
          </a:p>
          <a:p>
            <a:r>
              <a:rPr lang="en-US" dirty="0" err="1" smtClean="0"/>
              <a:t>Geveviève</a:t>
            </a:r>
            <a:endParaRPr lang="en-US" dirty="0" smtClean="0"/>
          </a:p>
          <a:p>
            <a:r>
              <a:rPr lang="en-US" dirty="0" smtClean="0"/>
              <a:t>Gaul</a:t>
            </a:r>
          </a:p>
          <a:p>
            <a:r>
              <a:rPr lang="en-US" dirty="0" smtClean="0"/>
              <a:t>Saint Denis: head carrier!</a:t>
            </a:r>
          </a:p>
          <a:p>
            <a:r>
              <a:rPr lang="en-US" dirty="0" smtClean="0"/>
              <a:t>Fleur de Lyse</a:t>
            </a:r>
          </a:p>
          <a:p>
            <a:r>
              <a:rPr lang="en-US" dirty="0" smtClean="0"/>
              <a:t>Louvre: what was it’s original purpose?</a:t>
            </a:r>
          </a:p>
          <a:p>
            <a:r>
              <a:rPr lang="en-US" dirty="0" smtClean="0"/>
              <a:t>Druids liked </a:t>
            </a:r>
            <a:r>
              <a:rPr lang="en-US" dirty="0" err="1" smtClean="0"/>
              <a:t>gui</a:t>
            </a:r>
            <a:r>
              <a:rPr lang="en-US" dirty="0" smtClean="0"/>
              <a:t>. What is </a:t>
            </a:r>
            <a:r>
              <a:rPr lang="en-US" dirty="0" err="1" smtClean="0"/>
              <a:t>gui</a:t>
            </a:r>
            <a:r>
              <a:rPr lang="en-US" dirty="0" smtClean="0"/>
              <a:t>?</a:t>
            </a:r>
          </a:p>
          <a:p>
            <a:r>
              <a:rPr lang="en-US" dirty="0" smtClean="0"/>
              <a:t>Bateaux </a:t>
            </a:r>
            <a:r>
              <a:rPr lang="en-US" dirty="0" err="1" smtClean="0"/>
              <a:t>Mouches</a:t>
            </a:r>
            <a:r>
              <a:rPr lang="en-US" dirty="0" smtClean="0"/>
              <a:t>…what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Tour Eiffel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by </a:t>
            </a:r>
            <a:r>
              <a:rPr lang="en-US" dirty="0" err="1" smtClean="0"/>
              <a:t>Gustave</a:t>
            </a:r>
            <a:r>
              <a:rPr lang="en-US" dirty="0" smtClean="0"/>
              <a:t> Eiffel in 1889.</a:t>
            </a:r>
          </a:p>
          <a:p>
            <a:r>
              <a:rPr lang="en-US" dirty="0" smtClean="0"/>
              <a:t>Originally built for the World Exposition; was only to stand for 20 years.</a:t>
            </a:r>
          </a:p>
          <a:p>
            <a:r>
              <a:rPr lang="en-US" dirty="0" smtClean="0"/>
              <a:t>It later proved to  be useful as a radio tower!</a:t>
            </a:r>
            <a:endParaRPr lang="en-US" dirty="0"/>
          </a:p>
        </p:txBody>
      </p:sp>
      <p:pic>
        <p:nvPicPr>
          <p:cNvPr id="4" name="Picture 3" descr="eiffel-tower-landmark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861" y="3888177"/>
            <a:ext cx="2379029" cy="194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8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French students start to write in 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they are at the </a:t>
            </a:r>
            <a:r>
              <a:rPr lang="en-US" dirty="0" err="1" smtClean="0"/>
              <a:t>lyc</a:t>
            </a:r>
            <a:r>
              <a:rPr lang="en-US" dirty="0" err="1" smtClean="0"/>
              <a:t>ée</a:t>
            </a:r>
            <a:r>
              <a:rPr lang="en-US" dirty="0" smtClean="0"/>
              <a:t> (High School)?</a:t>
            </a:r>
          </a:p>
          <a:p>
            <a:r>
              <a:rPr lang="en-US" dirty="0" smtClean="0"/>
              <a:t>When they are at the </a:t>
            </a:r>
            <a:r>
              <a:rPr lang="en-US" dirty="0" err="1" smtClean="0"/>
              <a:t>Collège</a:t>
            </a:r>
            <a:r>
              <a:rPr lang="en-US" dirty="0" smtClean="0"/>
              <a:t>? (Middle School)?</a:t>
            </a:r>
          </a:p>
          <a:p>
            <a:r>
              <a:rPr lang="en-US" dirty="0" smtClean="0"/>
              <a:t>When they are very young-in fact, they learn cursive before printing!</a:t>
            </a:r>
            <a:endParaRPr lang="en-US" dirty="0"/>
          </a:p>
        </p:txBody>
      </p:sp>
      <p:pic>
        <p:nvPicPr>
          <p:cNvPr id="4" name="Picture 3" descr="1989-french-scho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17" y="3951503"/>
            <a:ext cx="3517869" cy="234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3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reveillon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 parade</a:t>
            </a:r>
          </a:p>
          <a:p>
            <a:r>
              <a:rPr lang="en-US" dirty="0" smtClean="0"/>
              <a:t>B. A type of cake eaten on Mardi Gras</a:t>
            </a:r>
          </a:p>
          <a:p>
            <a:r>
              <a:rPr lang="en-US" dirty="0" smtClean="0"/>
              <a:t>C. a French breed of dog that is popular?</a:t>
            </a:r>
          </a:p>
          <a:p>
            <a:r>
              <a:rPr lang="en-US" dirty="0" smtClean="0"/>
              <a:t>D.  A midnight dinner served on Christmas or New Year’s eve.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6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eat a </a:t>
            </a:r>
            <a:r>
              <a:rPr lang="en-US" dirty="0" err="1" smtClean="0"/>
              <a:t>buche</a:t>
            </a:r>
            <a:r>
              <a:rPr lang="en-US" dirty="0" smtClean="0"/>
              <a:t> de No</a:t>
            </a:r>
            <a:r>
              <a:rPr lang="en-US" dirty="0" smtClean="0"/>
              <a:t>ël?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Christmas dinner</a:t>
            </a:r>
          </a:p>
          <a:p>
            <a:r>
              <a:rPr lang="en-US" dirty="0" smtClean="0"/>
              <a:t>During Christmas dinner</a:t>
            </a:r>
          </a:p>
          <a:p>
            <a:r>
              <a:rPr lang="en-US" dirty="0" smtClean="0"/>
              <a:t>After Christmas dinner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5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che-de-noel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1" b="88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355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big deal in France about le 14 </a:t>
            </a:r>
            <a:r>
              <a:rPr lang="en-US" dirty="0" err="1" smtClean="0"/>
              <a:t>juillet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bastill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414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an American Bathroom and a French Bathroom?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won’t you find in a French bedroom that you would find in an American bedroom?</a:t>
            </a:r>
          </a:p>
          <a:p>
            <a:endParaRPr lang="en-US" dirty="0"/>
          </a:p>
          <a:p>
            <a:r>
              <a:rPr lang="en-US" dirty="0" smtClean="0"/>
              <a:t>Do the French like to keep their </a:t>
            </a:r>
            <a:r>
              <a:rPr lang="en-US" dirty="0" err="1" smtClean="0"/>
              <a:t>interieur</a:t>
            </a:r>
            <a:r>
              <a:rPr lang="en-US" dirty="0" smtClean="0"/>
              <a:t> doors open or shut?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6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King’s cake served? Where?</a:t>
            </a:r>
            <a:endParaRPr lang="en-US" dirty="0"/>
          </a:p>
        </p:txBody>
      </p:sp>
      <p:pic>
        <p:nvPicPr>
          <p:cNvPr id="4" name="Content Placeholder 3" descr="king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5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268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 Culture!</vt:lpstr>
      <vt:lpstr>La Tour Eiffel</vt:lpstr>
      <vt:lpstr>When do French students start to write in cursive?</vt:lpstr>
      <vt:lpstr>What is a reveillon?</vt:lpstr>
      <vt:lpstr>When do we eat a buche de Noël?</vt:lpstr>
      <vt:lpstr>PowerPoint Presentation</vt:lpstr>
      <vt:lpstr>What’s the big deal in France about le 14 juillet?</vt:lpstr>
      <vt:lpstr>La maison Française</vt:lpstr>
      <vt:lpstr>When is King’s cake served? Where?</vt:lpstr>
      <vt:lpstr>You had better know something about…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Culture!</dc:title>
  <dc:creator>LPS LPS</dc:creator>
  <cp:lastModifiedBy>LPS LPS</cp:lastModifiedBy>
  <cp:revision>4</cp:revision>
  <dcterms:created xsi:type="dcterms:W3CDTF">2013-12-16T17:57:57Z</dcterms:created>
  <dcterms:modified xsi:type="dcterms:W3CDTF">2013-12-16T18:19:44Z</dcterms:modified>
</cp:coreProperties>
</file>