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6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b="1" dirty="0" smtClean="0"/>
              <a:t>Next Fall…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Classes you can take</a:t>
            </a:r>
          </a:p>
          <a:p>
            <a:pPr lvl="1"/>
            <a:r>
              <a:rPr lang="en-US" dirty="0" smtClean="0"/>
              <a:t>There is a Competitive Forensics Class.  You will need to take it independent study, and have me be the teacher.  Ask your counselor when school starts next year.</a:t>
            </a:r>
          </a:p>
          <a:p>
            <a:pPr lvl="1"/>
            <a:r>
              <a:rPr lang="en-US" dirty="0" smtClean="0"/>
              <a:t>Oral </a:t>
            </a:r>
            <a:r>
              <a:rPr lang="en-US" dirty="0" err="1" smtClean="0"/>
              <a:t>Comm</a:t>
            </a:r>
            <a:r>
              <a:rPr lang="en-US" dirty="0" smtClean="0"/>
              <a:t> Diff or Oral </a:t>
            </a:r>
            <a:r>
              <a:rPr lang="en-US" dirty="0" err="1" smtClean="0"/>
              <a:t>Comm</a:t>
            </a:r>
            <a:r>
              <a:rPr lang="en-US" dirty="0" smtClean="0"/>
              <a:t> Forensics can also be helpful.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Shortly after school starts</a:t>
            </a:r>
          </a:p>
          <a:p>
            <a:pPr lvl="1"/>
            <a:r>
              <a:rPr lang="en-US" dirty="0" smtClean="0"/>
              <a:t>We will start team meetings and social gatherings.</a:t>
            </a:r>
          </a:p>
          <a:p>
            <a:pPr lvl="1"/>
            <a:r>
              <a:rPr lang="en-US" dirty="0" smtClean="0"/>
              <a:t>We will check in on materials and progress.</a:t>
            </a:r>
          </a:p>
          <a:p>
            <a:pPr lvl="1"/>
            <a:r>
              <a:rPr lang="en-US" dirty="0" smtClean="0"/>
              <a:t>The goal is to have a good start on at least one event by the time school starts.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67" y="4051052"/>
            <a:ext cx="2424056" cy="1818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127" y="3688102"/>
            <a:ext cx="3052491" cy="22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2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b="1" dirty="0" smtClean="0"/>
              <a:t>Other things to consider…</a:t>
            </a:r>
            <a:endParaRPr lang="en-US" sz="7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/>
              <a:t>Competitive speech broadens your future!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College Resumes</a:t>
            </a:r>
          </a:p>
          <a:p>
            <a:pPr lvl="1"/>
            <a:r>
              <a:rPr lang="en-US" dirty="0" smtClean="0"/>
              <a:t>Confidence</a:t>
            </a:r>
          </a:p>
          <a:p>
            <a:pPr lvl="1"/>
            <a:r>
              <a:rPr lang="en-US" dirty="0" smtClean="0"/>
              <a:t>Challenging</a:t>
            </a:r>
          </a:p>
          <a:p>
            <a:pPr lvl="1"/>
            <a:r>
              <a:rPr lang="en-US" dirty="0" smtClean="0"/>
              <a:t>Wide circle of friends</a:t>
            </a:r>
          </a:p>
          <a:p>
            <a:pPr lvl="1"/>
            <a:r>
              <a:rPr lang="en-US" dirty="0" smtClean="0"/>
              <a:t>Most future employers are looking for the skills you’ll develop with 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/>
              <a:t>You’ll be part of a program with a long history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/>
              <a:t>We’ve been an NSDA Chapter since we opened in 1955</a:t>
            </a:r>
          </a:p>
          <a:p>
            <a:pPr lvl="1"/>
            <a:r>
              <a:rPr lang="en-US" dirty="0" smtClean="0"/>
              <a:t>We’ve had national finalist and semi-finalists</a:t>
            </a:r>
          </a:p>
          <a:p>
            <a:pPr lvl="1"/>
            <a:r>
              <a:rPr lang="en-US" dirty="0" smtClean="0"/>
              <a:t>We’ve had state finalists and champions</a:t>
            </a:r>
          </a:p>
          <a:p>
            <a:pPr lvl="1"/>
            <a:r>
              <a:rPr lang="en-US" dirty="0" smtClean="0"/>
              <a:t>We’ve had district finalists and champions</a:t>
            </a:r>
          </a:p>
          <a:p>
            <a:pPr lvl="1"/>
            <a:r>
              <a:rPr lang="en-US" dirty="0" smtClean="0"/>
              <a:t>Our alums have a wide variety of jobs, including teachers, lawyers, journalists, and performers.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0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b="1" dirty="0" smtClean="0"/>
              <a:t>Come Join Us!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4" y="1981734"/>
            <a:ext cx="6283109" cy="3534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96" y="1981734"/>
            <a:ext cx="4397284" cy="35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38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185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Next Fall…</vt:lpstr>
      <vt:lpstr>Other things to consider…</vt:lpstr>
      <vt:lpstr>Come Join Us!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Southeast Competitive Speech</dc:title>
  <dc:creator>Tommy Bender</dc:creator>
  <cp:lastModifiedBy>Tommy Bender</cp:lastModifiedBy>
  <cp:revision>29</cp:revision>
  <dcterms:created xsi:type="dcterms:W3CDTF">2014-05-20T19:38:52Z</dcterms:created>
  <dcterms:modified xsi:type="dcterms:W3CDTF">2014-05-21T04:47:30Z</dcterms:modified>
</cp:coreProperties>
</file>