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speechanddebate.org/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hyperlink" Target="http://www.nsaahome.org/" TargetMode="External"/><Relationship Id="rId10" Type="http://schemas.openxmlformats.org/officeDocument/2006/relationships/image" Target="../media/image9.jpg"/><Relationship Id="rId4" Type="http://schemas.openxmlformats.org/officeDocument/2006/relationships/image" Target="../media/image4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2363894635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ailto:tbender@lps.or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8000" b="1" dirty="0" smtClean="0"/>
              <a:t>Tournament Attire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8" y="2246454"/>
            <a:ext cx="4830186" cy="3622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9" t="1213"/>
          <a:stretch/>
        </p:blipFill>
        <p:spPr>
          <a:xfrm rot="5400000">
            <a:off x="6937014" y="2532557"/>
            <a:ext cx="4009963" cy="26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7200" b="1" dirty="0" smtClean="0"/>
              <a:t>Awards and Organizations</a:t>
            </a:r>
            <a:endParaRPr lang="en-US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8" y="2088447"/>
            <a:ext cx="3010692" cy="1201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289" y="3290391"/>
            <a:ext cx="300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www.speechanddebate.org</a:t>
            </a:r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961" y="2190195"/>
            <a:ext cx="1952092" cy="1201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9188" y="3392138"/>
            <a:ext cx="2205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www.nsaahome.org</a:t>
            </a:r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961" y="3869395"/>
            <a:ext cx="2115232" cy="2147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4" y="3844976"/>
            <a:ext cx="2842260" cy="21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46" y="3844976"/>
            <a:ext cx="1702240" cy="217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38" y="3844976"/>
            <a:ext cx="3861250" cy="217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61" y="2029069"/>
            <a:ext cx="3045484" cy="1712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07" y="2029069"/>
            <a:ext cx="1598784" cy="17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7200" b="1" dirty="0"/>
              <a:t>How to get started!!!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* Get Connected!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Fill out contact information</a:t>
            </a:r>
          </a:p>
          <a:p>
            <a:pPr lvl="1"/>
            <a:r>
              <a:rPr lang="en-US" dirty="0" smtClean="0"/>
              <a:t>Find our Facebook page</a:t>
            </a:r>
          </a:p>
          <a:p>
            <a:pPr lvl="1"/>
            <a:r>
              <a:rPr lang="en-US" sz="1600" dirty="0">
                <a:hlinkClick r:id="rId2"/>
              </a:rPr>
              <a:t>https://www.facebook.com/groups/2363894635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dirty="0" smtClean="0"/>
              <a:t>Meet others on the team today, especially the captains and those who do events you might like to do</a:t>
            </a:r>
          </a:p>
          <a:p>
            <a:pPr lvl="1"/>
            <a:r>
              <a:rPr lang="en-US" dirty="0" smtClean="0"/>
              <a:t>Meet up with team members over the summer to talk about events, look for materials, or just get to know each other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* Start thinking about events you’d like!</a:t>
            </a:r>
          </a:p>
          <a:p>
            <a:pPr lvl="1"/>
            <a:r>
              <a:rPr lang="en-US" dirty="0" smtClean="0"/>
              <a:t>Read the brochures about events</a:t>
            </a:r>
          </a:p>
          <a:p>
            <a:pPr lvl="1"/>
            <a:r>
              <a:rPr lang="en-US" dirty="0" smtClean="0"/>
              <a:t>Discuss events with current members</a:t>
            </a:r>
          </a:p>
          <a:p>
            <a:pPr lvl="1"/>
            <a:r>
              <a:rPr lang="en-US" dirty="0" smtClean="0"/>
              <a:t>Find example events online</a:t>
            </a:r>
          </a:p>
          <a:p>
            <a:pPr lvl="1"/>
            <a:r>
              <a:rPr lang="en-US" dirty="0" smtClean="0"/>
              <a:t>Bounce ideas off Mr. Bender during the summer</a:t>
            </a:r>
          </a:p>
          <a:p>
            <a:pPr lvl="1"/>
            <a:r>
              <a:rPr lang="en-US" dirty="0" smtClean="0"/>
              <a:t>Read, read, read, read, read!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91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7200" b="1" dirty="0" smtClean="0"/>
              <a:t>Summer Activities</a:t>
            </a:r>
            <a:endParaRPr lang="en-US" sz="7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 smtClean="0"/>
              <a:t>Official Summer team meetings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will meet from time to time as a team over the summer at school, where we will meet and discuss events and materials.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Stay in touch with Mr. Bender for specific dates.</a:t>
            </a:r>
          </a:p>
          <a:p>
            <a:pPr algn="ctr"/>
            <a:r>
              <a:rPr lang="en-US" dirty="0" smtClean="0">
                <a:hlinkClick r:id="rId2"/>
              </a:rPr>
              <a:t>tbender@lps.org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Summer camps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There are many local and out of state camps that will give you a huge leg up on getting ready for the season.  Most camps are several days, and should go a long ways towards being competition ready before school even starts!</a:t>
            </a:r>
          </a:p>
          <a:p>
            <a:pPr lvl="1"/>
            <a:r>
              <a:rPr lang="en-US" dirty="0" smtClean="0"/>
              <a:t>* UNL</a:t>
            </a:r>
          </a:p>
          <a:p>
            <a:pPr lvl="1"/>
            <a:r>
              <a:rPr lang="en-US" dirty="0" smtClean="0"/>
              <a:t>* Perfect Performance at LSW</a:t>
            </a:r>
          </a:p>
          <a:p>
            <a:pPr lvl="1"/>
            <a:r>
              <a:rPr lang="en-US" dirty="0" smtClean="0"/>
              <a:t>* Hastings</a:t>
            </a:r>
          </a:p>
          <a:p>
            <a:pPr lvl="1"/>
            <a:r>
              <a:rPr lang="en-US" dirty="0" smtClean="0"/>
              <a:t>* </a:t>
            </a:r>
            <a:r>
              <a:rPr lang="en-US" dirty="0" err="1" smtClean="0"/>
              <a:t>Gustavus</a:t>
            </a:r>
            <a:r>
              <a:rPr lang="en-US" dirty="0" smtClean="0"/>
              <a:t> Adolphus</a:t>
            </a:r>
          </a:p>
          <a:p>
            <a:pPr lvl="1"/>
            <a:r>
              <a:rPr lang="en-US" dirty="0" smtClean="0"/>
              <a:t>* Many out of state…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12" y="3318616"/>
            <a:ext cx="2323861" cy="13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</TotalTime>
  <Words>226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</vt:lpstr>
      <vt:lpstr>Tournament Attire</vt:lpstr>
      <vt:lpstr>Awards and Organizations</vt:lpstr>
      <vt:lpstr>How to get started!!!</vt:lpstr>
      <vt:lpstr>Summer Activities</vt:lpstr>
    </vt:vector>
  </TitlesOfParts>
  <Company>Lincoln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Lincoln Southeast Competitive Speech</dc:title>
  <dc:creator>Tommy Bender</dc:creator>
  <cp:lastModifiedBy>Tommy Bender</cp:lastModifiedBy>
  <cp:revision>32</cp:revision>
  <dcterms:created xsi:type="dcterms:W3CDTF">2014-05-20T19:38:52Z</dcterms:created>
  <dcterms:modified xsi:type="dcterms:W3CDTF">2014-05-21T04:45:27Z</dcterms:modified>
</cp:coreProperties>
</file>