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61" r:id="rId3"/>
    <p:sldId id="262"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1" d="100"/>
          <a:sy n="71" d="100"/>
        </p:scale>
        <p:origin x="1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5/20/2014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5/20/2014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5/20/2014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5/20/2014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5/20/2014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5/20/2014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5/20/2014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30305"/>
            <a:ext cx="10058400" cy="1129553"/>
          </a:xfrm>
        </p:spPr>
        <p:txBody>
          <a:bodyPr anchor="ctr"/>
          <a:lstStyle/>
          <a:p>
            <a:pPr algn="ctr"/>
            <a:r>
              <a:rPr lang="en-US" b="1" dirty="0" smtClean="0"/>
              <a:t>Districts – State - Nationals</a:t>
            </a:r>
            <a:endParaRPr lang="en-US" b="1" dirty="0"/>
          </a:p>
        </p:txBody>
      </p:sp>
      <p:sp>
        <p:nvSpPr>
          <p:cNvPr id="3" name="Content Placeholder 2"/>
          <p:cNvSpPr>
            <a:spLocks noGrp="1"/>
          </p:cNvSpPr>
          <p:nvPr>
            <p:ph idx="1"/>
          </p:nvPr>
        </p:nvSpPr>
        <p:spPr>
          <a:xfrm>
            <a:off x="1097280" y="1996341"/>
            <a:ext cx="10058400" cy="4023360"/>
          </a:xfrm>
        </p:spPr>
        <p:txBody>
          <a:bodyPr/>
          <a:lstStyle/>
          <a:p>
            <a:pPr algn="just"/>
            <a:r>
              <a:rPr lang="en-US" b="1" dirty="0" smtClean="0"/>
              <a:t>After the regular season is over, we then compete in Districts, State, and National tournaments.  Qualification criteria for each tournament varies, but usually starts with regular season performance.  Do your best every tournament!  </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035643"/>
            <a:ext cx="3995737" cy="29968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412" y="2997412"/>
            <a:ext cx="5418268" cy="3047776"/>
          </a:xfrm>
          <a:prstGeom prst="rect">
            <a:avLst/>
          </a:prstGeom>
        </p:spPr>
      </p:pic>
    </p:spTree>
    <p:extLst>
      <p:ext uri="{BB962C8B-B14F-4D97-AF65-F5344CB8AC3E}">
        <p14:creationId xmlns:p14="http://schemas.microsoft.com/office/powerpoint/2010/main" val="258065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400" b="1" u="sng" dirty="0" smtClean="0"/>
              <a:t>Practice Makes Perfect!</a:t>
            </a:r>
            <a:endParaRPr lang="en-US" sz="4400" b="1"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925910"/>
            <a:ext cx="6492875" cy="4869656"/>
          </a:xfrm>
        </p:spPr>
      </p:pic>
      <p:sp>
        <p:nvSpPr>
          <p:cNvPr id="4" name="Text Placeholder 3"/>
          <p:cNvSpPr>
            <a:spLocks noGrp="1"/>
          </p:cNvSpPr>
          <p:nvPr>
            <p:ph type="body" sz="half" idx="2"/>
          </p:nvPr>
        </p:nvSpPr>
        <p:spPr>
          <a:xfrm>
            <a:off x="285077" y="2880359"/>
            <a:ext cx="3458584" cy="3711388"/>
          </a:xfrm>
        </p:spPr>
        <p:txBody>
          <a:bodyPr>
            <a:normAutofit lnSpcReduction="10000"/>
          </a:bodyPr>
          <a:lstStyle/>
          <a:p>
            <a:pPr marL="285750" indent="-285750">
              <a:buFont typeface="Arial" panose="020B0604020202020204" pitchFamily="34" charset="0"/>
              <a:buChar char="•"/>
            </a:pPr>
            <a:r>
              <a:rPr lang="en-US" sz="1600" b="1" dirty="0" smtClean="0"/>
              <a:t>Team members are expected to practice twice per week with a coach</a:t>
            </a:r>
          </a:p>
          <a:p>
            <a:pPr marL="285750" indent="-285750">
              <a:buFont typeface="Arial" panose="020B0604020202020204" pitchFamily="34" charset="0"/>
              <a:buChar char="•"/>
            </a:pPr>
            <a:r>
              <a:rPr lang="en-US" sz="1600" b="1" dirty="0" smtClean="0"/>
              <a:t>Sign up times are flexible, with both evening and afternoon time slots available.</a:t>
            </a:r>
          </a:p>
          <a:p>
            <a:pPr marL="285750" indent="-285750">
              <a:buFont typeface="Arial" panose="020B0604020202020204" pitchFamily="34" charset="0"/>
              <a:buChar char="•"/>
            </a:pPr>
            <a:r>
              <a:rPr lang="en-US" sz="1600" b="1" dirty="0" smtClean="0"/>
              <a:t>Team members only need to be present during their time slot (You can go once finished).</a:t>
            </a:r>
          </a:p>
          <a:p>
            <a:pPr marL="285750" indent="-285750">
              <a:buFont typeface="Arial" panose="020B0604020202020204" pitchFamily="34" charset="0"/>
              <a:buChar char="•"/>
            </a:pPr>
            <a:r>
              <a:rPr lang="en-US" sz="1600" b="1" dirty="0" smtClean="0"/>
              <a:t>Team members are also expected to practice on their own during the week.</a:t>
            </a:r>
          </a:p>
          <a:p>
            <a:pPr marL="285750" indent="-285750">
              <a:buFont typeface="Arial" panose="020B0604020202020204" pitchFamily="34" charset="0"/>
              <a:buChar char="•"/>
            </a:pPr>
            <a:r>
              <a:rPr lang="en-US" sz="1600" b="1" dirty="0" smtClean="0"/>
              <a:t>We’re all in this together – help each other out!</a:t>
            </a:r>
            <a:endParaRPr lang="en-US" sz="1600" b="1" dirty="0"/>
          </a:p>
        </p:txBody>
      </p:sp>
    </p:spTree>
    <p:extLst>
      <p:ext uri="{BB962C8B-B14F-4D97-AF65-F5344CB8AC3E}">
        <p14:creationId xmlns:p14="http://schemas.microsoft.com/office/powerpoint/2010/main" val="2322292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800" b="1" dirty="0" smtClean="0"/>
              <a:t>Monday Team Meetings</a:t>
            </a:r>
            <a:endParaRPr lang="en-US" sz="48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flipV="1">
            <a:off x="5744340" y="985370"/>
            <a:ext cx="5053303" cy="3789977"/>
          </a:xfrm>
        </p:spPr>
      </p:pic>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smtClean="0"/>
              <a:t>During the season, we meet every Monday after school.</a:t>
            </a:r>
          </a:p>
          <a:p>
            <a:pPr marL="285750" indent="-285750">
              <a:buFont typeface="Arial" panose="020B0604020202020204" pitchFamily="34" charset="0"/>
              <a:buChar char="•"/>
            </a:pPr>
            <a:r>
              <a:rPr lang="en-US" dirty="0" smtClean="0"/>
              <a:t>We use these times to discuss current issues (like team shirts or hosting tournaments), as well as signing up for practice.</a:t>
            </a:r>
          </a:p>
          <a:p>
            <a:pPr marL="285750" indent="-285750">
              <a:buFont typeface="Arial" panose="020B0604020202020204" pitchFamily="34" charset="0"/>
              <a:buChar char="•"/>
            </a:pPr>
            <a:r>
              <a:rPr lang="en-US" dirty="0" smtClean="0"/>
              <a:t>Team meetings are generally mandatory, unless you have prior approval for absence.</a:t>
            </a:r>
          </a:p>
          <a:p>
            <a:pPr marL="285750" indent="-285750">
              <a:buFont typeface="Arial" panose="020B0604020202020204" pitchFamily="34" charset="0"/>
              <a:buChar char="•"/>
            </a:pPr>
            <a:r>
              <a:rPr lang="en-US" dirty="0" smtClean="0"/>
              <a:t>Approval can include – fall sport, family emergency, etc.</a:t>
            </a:r>
          </a:p>
          <a:p>
            <a:pPr marL="285750" indent="-285750">
              <a:buFont typeface="Arial" panose="020B0604020202020204" pitchFamily="34" charset="0"/>
              <a:buChar char="•"/>
            </a:pPr>
            <a:r>
              <a:rPr lang="en-US" dirty="0" smtClean="0"/>
              <a:t>Most other things should be scheduled around this time.</a:t>
            </a:r>
            <a:endParaRPr lang="en-US" dirty="0"/>
          </a:p>
        </p:txBody>
      </p:sp>
      <p:sp>
        <p:nvSpPr>
          <p:cNvPr id="6" name="TextBox 5"/>
          <p:cNvSpPr txBox="1"/>
          <p:nvPr/>
        </p:nvSpPr>
        <p:spPr>
          <a:xfrm>
            <a:off x="4066390" y="5852160"/>
            <a:ext cx="8125609" cy="523220"/>
          </a:xfrm>
          <a:prstGeom prst="rect">
            <a:avLst/>
          </a:prstGeom>
          <a:noFill/>
        </p:spPr>
        <p:txBody>
          <a:bodyPr wrap="square" rtlCol="0">
            <a:spAutoFit/>
          </a:bodyPr>
          <a:lstStyle/>
          <a:p>
            <a:pPr algn="ctr"/>
            <a:r>
              <a:rPr lang="en-US" dirty="0" smtClean="0"/>
              <a:t> </a:t>
            </a:r>
            <a:r>
              <a:rPr lang="en-US" sz="2800" b="1" dirty="0" smtClean="0"/>
              <a:t>Missing Team Meetings Makes Mr. Bender Sad!!!!</a:t>
            </a:r>
            <a:endParaRPr lang="en-US" sz="2800" b="1" dirty="0"/>
          </a:p>
        </p:txBody>
      </p:sp>
    </p:spTree>
    <p:extLst>
      <p:ext uri="{BB962C8B-B14F-4D97-AF65-F5344CB8AC3E}">
        <p14:creationId xmlns:p14="http://schemas.microsoft.com/office/powerpoint/2010/main" val="3839858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169</TotalTime>
  <Words>203</Words>
  <Application>Microsoft Office PowerPoint</Application>
  <PresentationFormat>Widescreen</PresentationFormat>
  <Paragraphs>15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Retrospect</vt:lpstr>
      <vt:lpstr>Districts – State - Nationals</vt:lpstr>
      <vt:lpstr>Practice Makes Perfect!</vt:lpstr>
      <vt:lpstr>Monday Team Meetings</vt:lpstr>
    </vt:vector>
  </TitlesOfParts>
  <Company>Lincoln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Southeast Competitive Speech</dc:title>
  <dc:creator>Tommy Bender</dc:creator>
  <cp:lastModifiedBy>Tommy Bender</cp:lastModifiedBy>
  <cp:revision>30</cp:revision>
  <dcterms:created xsi:type="dcterms:W3CDTF">2014-05-20T19:38:52Z</dcterms:created>
  <dcterms:modified xsi:type="dcterms:W3CDTF">2014-05-21T04:39:03Z</dcterms:modified>
</cp:coreProperties>
</file>