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484940"/>
            <a:ext cx="10058400" cy="2399493"/>
          </a:xfrm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Lincoln Southeast Competitive Speech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583756"/>
            <a:ext cx="10058400" cy="83714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2014-15</a:t>
            </a:r>
            <a:endParaRPr 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381039"/>
            <a:ext cx="2985965" cy="32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034"/>
            <a:ext cx="3200400" cy="1621714"/>
          </a:xfrm>
        </p:spPr>
        <p:txBody>
          <a:bodyPr/>
          <a:lstStyle/>
          <a:p>
            <a:pPr algn="ctr"/>
            <a:r>
              <a:rPr lang="en-US" b="1" dirty="0" smtClean="0"/>
              <a:t>Welcome to LSE Competitive Speech!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12894"/>
            <a:ext cx="3200400" cy="40986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We’re coming off a great year in 2013-2014, where we: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Had many top 5 finishes at regular season tournaments.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Placed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at NSAA Districts and qualified 11 events to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Had 4 events make finals at state, and placed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overall in Class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Qualified 4 events to NIETOC Nationals, and had 1 make semi-finals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Have another event qualified for NSDA Nationals in June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5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There’s an event for everyone!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Interpretation and Acting</a:t>
            </a:r>
          </a:p>
          <a:p>
            <a:pPr algn="ctr"/>
            <a:r>
              <a:rPr lang="en-US" sz="2400" b="1" dirty="0" smtClean="0"/>
              <a:t>* Humorous Interpretation</a:t>
            </a:r>
          </a:p>
          <a:p>
            <a:pPr algn="ctr"/>
            <a:r>
              <a:rPr lang="en-US" sz="2400" b="1" dirty="0" smtClean="0"/>
              <a:t>* Dramatic Interpretation</a:t>
            </a:r>
          </a:p>
          <a:p>
            <a:pPr algn="ctr"/>
            <a:r>
              <a:rPr lang="en-US" sz="2400" b="1" dirty="0" smtClean="0"/>
              <a:t>* Poetry Interpretation</a:t>
            </a:r>
          </a:p>
          <a:p>
            <a:pPr algn="ctr"/>
            <a:r>
              <a:rPr lang="en-US" sz="2400" b="1" dirty="0" smtClean="0"/>
              <a:t>* Duet Acting</a:t>
            </a:r>
          </a:p>
          <a:p>
            <a:pPr algn="ctr"/>
            <a:r>
              <a:rPr lang="en-US" sz="2400" b="1" dirty="0" smtClean="0"/>
              <a:t>* Duo Interpretation</a:t>
            </a:r>
          </a:p>
          <a:p>
            <a:pPr algn="ctr"/>
            <a:r>
              <a:rPr lang="en-US" sz="2400" b="1" dirty="0" smtClean="0"/>
              <a:t>* Oral Interpretation of Drama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Public Speaking and Limited Preparation</a:t>
            </a:r>
            <a:endParaRPr lang="en-US" sz="2400" b="1" u="sng" dirty="0" smtClean="0"/>
          </a:p>
          <a:p>
            <a:pPr algn="ctr"/>
            <a:r>
              <a:rPr lang="en-US" sz="2400" b="1" dirty="0" smtClean="0"/>
              <a:t>* Persuasive Speaking</a:t>
            </a:r>
          </a:p>
          <a:p>
            <a:pPr algn="ctr"/>
            <a:r>
              <a:rPr lang="en-US" sz="2400" b="1" dirty="0" smtClean="0"/>
              <a:t>* Informative Speaking</a:t>
            </a:r>
          </a:p>
          <a:p>
            <a:pPr algn="ctr"/>
            <a:r>
              <a:rPr lang="en-US" sz="2400" b="1" dirty="0" smtClean="0"/>
              <a:t>* Entertainment Speaking</a:t>
            </a:r>
          </a:p>
          <a:p>
            <a:pPr algn="ctr"/>
            <a:r>
              <a:rPr lang="en-US" sz="2400" b="1" dirty="0" smtClean="0"/>
              <a:t>* Extemporaneous Speaking</a:t>
            </a:r>
          </a:p>
          <a:p>
            <a:pPr algn="ctr"/>
            <a:r>
              <a:rPr lang="en-US" sz="2400" b="1" dirty="0" smtClean="0"/>
              <a:t>* Impromptu Speaking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005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726"/>
            <a:ext cx="3200400" cy="739587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The Tournament Day:</a:t>
            </a:r>
            <a:endParaRPr lang="en-US" sz="28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30" y="517119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44706"/>
            <a:ext cx="3200400" cy="49604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compete against other teams from our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matter how many are in your event, you usually only compete against 5-7 at a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Tournaments are on Fridays and Saturdays from November until March.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Friday tournaments are generally from 3-10 plus travel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Saturday tournaments are generally 9-5 plus travel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around 18 regular season tournaments on the schedule, but you only have to commit to 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go to as many as 12 regular season tournaments.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82" y="4238513"/>
            <a:ext cx="1972627" cy="2283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02" y="4309937"/>
            <a:ext cx="1910579" cy="22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224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Retrospect</vt:lpstr>
      <vt:lpstr>Lincoln Southeast Competitive Speech</vt:lpstr>
      <vt:lpstr>Welcome to LSE Competitive Speech!</vt:lpstr>
      <vt:lpstr>There’s an event for everyone!</vt:lpstr>
      <vt:lpstr>The Tournament Day: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Southeast Competitive Speech</dc:title>
  <dc:creator>Tommy Bender</dc:creator>
  <cp:lastModifiedBy>Tommy Bender</cp:lastModifiedBy>
  <cp:revision>29</cp:revision>
  <dcterms:created xsi:type="dcterms:W3CDTF">2014-05-20T19:38:52Z</dcterms:created>
  <dcterms:modified xsi:type="dcterms:W3CDTF">2014-05-21T04:36:42Z</dcterms:modified>
</cp:coreProperties>
</file>