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97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07082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Heritage School Memories 2016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life in a 4th grader’s life on Sept. 7, 1892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Working Hard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 smiles at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Heritage School!</a:t>
            </a:r>
          </a:p>
        </p:txBody>
      </p:sp>
      <p:pic>
        <p:nvPicPr>
          <p:cNvPr id="125" name="Shape 125" descr="20160907_115007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999" y="196975"/>
            <a:ext cx="2968394" cy="494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20160907_115017.jp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375" y="196975"/>
            <a:ext cx="2822499" cy="47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 the Pioneer Way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 can be fun even in 1892!</a:t>
            </a:r>
          </a:p>
        </p:txBody>
      </p:sp>
      <p:pic>
        <p:nvPicPr>
          <p:cNvPr id="133" name="Shape 133" descr="20160907_115036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0050" y="1058225"/>
            <a:ext cx="2466526" cy="411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 descr="20160907_115048.jp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649" y="1104324"/>
            <a:ext cx="2246274" cy="37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Fun!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It’s easy to be a student.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Love school!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1" name="Shape 141" descr="20160907_115124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8698" y="0"/>
            <a:ext cx="30866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20160907_115130.jp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448" y="95150"/>
            <a:ext cx="30866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Good times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They can’t stop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smiling!</a:t>
            </a:r>
          </a:p>
        </p:txBody>
      </p:sp>
      <p:pic>
        <p:nvPicPr>
          <p:cNvPr id="149" name="Shape 149" descr="20160907_115102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599" y="716849"/>
            <a:ext cx="2795975" cy="465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 descr="20160907_115040.jp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274" y="1171600"/>
            <a:ext cx="2935435" cy="489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More Memories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Great hats!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7" name="Shape 157" descr="20160907_141715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23" y="697700"/>
            <a:ext cx="30866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20160907_115135.jp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573" y="991900"/>
            <a:ext cx="308660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Spelling Bee 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And the Champion is…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Xavier!!</a:t>
            </a:r>
          </a:p>
        </p:txBody>
      </p:sp>
      <p:pic>
        <p:nvPicPr>
          <p:cNvPr id="165" name="Shape 165" descr="20160907_133909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250" y="253700"/>
            <a:ext cx="3086599" cy="488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 descr="IMG_622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4" name="Shape 74" descr="IMG_624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6825" y="445025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1" name="Shape 81" descr="IMG_624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Pledge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 descr="20160907_095149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275" y="602550"/>
            <a:ext cx="3086599" cy="440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Orthography--Spelling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Practicing spelling words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on slate boards.</a:t>
            </a:r>
          </a:p>
        </p:txBody>
      </p:sp>
      <p:pic>
        <p:nvPicPr>
          <p:cNvPr id="95" name="Shape 95" descr="20160907_115309.jp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0224" y="196087"/>
            <a:ext cx="2851255" cy="4751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 descr="20160907_115314.jp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474" y="772724"/>
            <a:ext cx="2536874" cy="422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Making Homemade Butter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 descr="IMG_623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374" y="1171599"/>
            <a:ext cx="3072149" cy="409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Grinding Corn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 descr="IMG_623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6098" y="1058225"/>
            <a:ext cx="3416325" cy="45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Playing with Pioneer Toys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 descr="IMG_623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71600"/>
            <a:ext cx="4136899" cy="36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IMG_6238 (1)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575" y="1112600"/>
            <a:ext cx="4392774" cy="403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Macintosh PowerPoint</Application>
  <PresentationFormat>On-screen Show (16:9)</PresentationFormat>
  <Paragraphs>25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Old Standard TT</vt:lpstr>
      <vt:lpstr>paperback</vt:lpstr>
      <vt:lpstr>Heritage School Memories 2016</vt:lpstr>
      <vt:lpstr>PowerPoint Presentation</vt:lpstr>
      <vt:lpstr>PowerPoint Presentation</vt:lpstr>
      <vt:lpstr>PowerPoint Presentation</vt:lpstr>
      <vt:lpstr>The Pledge</vt:lpstr>
      <vt:lpstr>Orthography--Spelling</vt:lpstr>
      <vt:lpstr>Making Homemade Butter</vt:lpstr>
      <vt:lpstr>Grinding Corn</vt:lpstr>
      <vt:lpstr>Playing with Pioneer Toys</vt:lpstr>
      <vt:lpstr>Working Hard</vt:lpstr>
      <vt:lpstr>Learning the Pioneer Way</vt:lpstr>
      <vt:lpstr>More Fun!</vt:lpstr>
      <vt:lpstr>More Good times</vt:lpstr>
      <vt:lpstr>More Memories</vt:lpstr>
      <vt:lpstr>Spelling Bee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School Memories 2016</dc:title>
  <cp:lastModifiedBy>LPS LPS</cp:lastModifiedBy>
  <cp:revision>1</cp:revision>
  <dcterms:modified xsi:type="dcterms:W3CDTF">2016-09-09T03:55:22Z</dcterms:modified>
</cp:coreProperties>
</file>