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0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Rockwell Extra Bold"/>
                <a:cs typeface="Rockwell Extra Bold"/>
              </a:rPr>
              <a:t>Critical Thinking</a:t>
            </a:r>
            <a:endParaRPr lang="en-US" sz="4800" dirty="0">
              <a:latin typeface="Rockwell Extra Bold"/>
              <a:cs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abriola"/>
                <a:cs typeface="Gabriola"/>
              </a:rPr>
              <a:t>The World Around Us</a:t>
            </a:r>
            <a:endParaRPr lang="en-US" sz="4800" dirty="0">
              <a:latin typeface="Gabriola"/>
              <a:cs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235691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877" b="98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474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7866" r="-178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75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8507" b="-85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26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Bloom's taxonomy</a:t>
            </a:r>
            <a:r>
              <a:rPr lang="en-US" dirty="0"/>
              <a:t> is a set of three hierarchical models used to classify educational learning objectives into levels of complexity and specificity. The three lists cover the learning objectives in cognitive, affective and sensory domains. </a:t>
            </a:r>
            <a:endParaRPr lang="en-US" dirty="0" smtClean="0"/>
          </a:p>
          <a:p>
            <a:r>
              <a:rPr lang="en-US" dirty="0" smtClean="0"/>
              <a:t>Benjamin Bloom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5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Critical Thinking? What does it mean to be a Critical Thinker?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3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“Critical Thinking; Where to Begin”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“Critical </a:t>
            </a:r>
            <a:r>
              <a:rPr lang="en-US" sz="2400" dirty="0"/>
              <a:t>thinking is the intellectually disciplined process of actively and skillfully conceptualizing, applying, analyzing, synthesizing, and/or evaluating information gathered from, or generated by, observation, experience, reflection, reasoning, or communication, as a guide to belief and action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211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-- Linda Elder (2007)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self-guided, self-disciplined thinking…</a:t>
            </a:r>
          </a:p>
          <a:p>
            <a:r>
              <a:rPr lang="en-US" dirty="0" smtClean="0"/>
              <a:t>Critical thinkers use the intellectual tools that critical thinking has to offer– concepts and principles that enable them to analyze, assess, and improve thinking.</a:t>
            </a:r>
          </a:p>
          <a:p>
            <a:r>
              <a:rPr lang="en-US" dirty="0" smtClean="0"/>
              <a:t>Critical Thinkers strive to improve the world in whatever ways they can and contribute to a more rational, civilized society.</a:t>
            </a:r>
          </a:p>
        </p:txBody>
      </p:sp>
    </p:spTree>
    <p:extLst>
      <p:ext uri="{BB962C8B-B14F-4D97-AF65-F5344CB8AC3E}">
        <p14:creationId xmlns:p14="http://schemas.microsoft.com/office/powerpoint/2010/main" val="38067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Put…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Thinking is a way of experiencing education and the world around us. It allows students to analyze, wonder, and question their surroundings, their education, others in a respectful and empowering way.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 Bacon (1605)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“Critical thinking is a desire to seek, patience to doubt, fondness to meditate, slowness to assert, readiness to consider, carefulness to dispose and set in order; and hatred for every kind of imposture.”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7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53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202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326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5098</TotalTime>
  <Words>282</Words>
  <Application>Microsoft Macintosh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 Black </vt:lpstr>
      <vt:lpstr>Critical Thinking</vt:lpstr>
      <vt:lpstr>In Your Notes…</vt:lpstr>
      <vt:lpstr>“Critical Thinking; Where to Begin” </vt:lpstr>
      <vt:lpstr>-- Linda Elder (2007) </vt:lpstr>
      <vt:lpstr>Simply Put…</vt:lpstr>
      <vt:lpstr>Francis Bacon (1605)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Bloom’s Taxonomy 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LPS LPS</dc:creator>
  <cp:lastModifiedBy>LPS LPS</cp:lastModifiedBy>
  <cp:revision>4</cp:revision>
  <dcterms:created xsi:type="dcterms:W3CDTF">2016-09-02T12:52:40Z</dcterms:created>
  <dcterms:modified xsi:type="dcterms:W3CDTF">2016-09-06T01:50:53Z</dcterms:modified>
</cp:coreProperties>
</file>