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2"/>
  </p:notesMasterIdLst>
  <p:sldIdLst>
    <p:sldId id="256" r:id="rId2"/>
    <p:sldId id="271" r:id="rId3"/>
    <p:sldId id="257" r:id="rId4"/>
    <p:sldId id="272" r:id="rId5"/>
    <p:sldId id="258" r:id="rId6"/>
    <p:sldId id="273" r:id="rId7"/>
    <p:sldId id="259" r:id="rId8"/>
    <p:sldId id="274" r:id="rId9"/>
    <p:sldId id="260" r:id="rId10"/>
    <p:sldId id="276" r:id="rId11"/>
    <p:sldId id="261" r:id="rId12"/>
    <p:sldId id="275" r:id="rId13"/>
    <p:sldId id="262" r:id="rId14"/>
    <p:sldId id="277" r:id="rId15"/>
    <p:sldId id="263" r:id="rId16"/>
    <p:sldId id="279" r:id="rId17"/>
    <p:sldId id="264" r:id="rId18"/>
    <p:sldId id="278" r:id="rId19"/>
    <p:sldId id="265" r:id="rId20"/>
    <p:sldId id="281" r:id="rId21"/>
    <p:sldId id="266" r:id="rId22"/>
    <p:sldId id="280" r:id="rId23"/>
    <p:sldId id="267" r:id="rId24"/>
    <p:sldId id="282" r:id="rId25"/>
    <p:sldId id="268" r:id="rId26"/>
    <p:sldId id="285" r:id="rId27"/>
    <p:sldId id="269" r:id="rId28"/>
    <p:sldId id="284" r:id="rId29"/>
    <p:sldId id="270" r:id="rId30"/>
    <p:sldId id="283" r:id="rId31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2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6882454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pencil is on top of the desk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en-US" sz="4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desk is under the books.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escritorio está debajo de los libros.</a:t>
            </a:r>
          </a:p>
        </p:txBody>
      </p:sp>
    </p:spTree>
    <p:extLst>
      <p:ext uri="{BB962C8B-B14F-4D97-AF65-F5344CB8AC3E}">
        <p14:creationId xmlns:p14="http://schemas.microsoft.com/office/powerpoint/2010/main" val="34664826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clock is next to the board.</a:t>
            </a:r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en-US" sz="4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clock is next to the board.</a:t>
            </a:r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reloj está al lado del pizarrón.</a:t>
            </a:r>
          </a:p>
        </p:txBody>
      </p:sp>
    </p:spTree>
    <p:extLst>
      <p:ext uri="{BB962C8B-B14F-4D97-AF65-F5344CB8AC3E}">
        <p14:creationId xmlns:p14="http://schemas.microsoft.com/office/powerpoint/2010/main" val="29733971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chairs are on top of the desk.</a:t>
            </a:r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en-US" sz="4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chairs are on top of the desk.</a:t>
            </a:r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Las sillas están encima del escritorio.</a:t>
            </a:r>
          </a:p>
        </p:txBody>
      </p:sp>
    </p:spTree>
    <p:extLst>
      <p:ext uri="{BB962C8B-B14F-4D97-AF65-F5344CB8AC3E}">
        <p14:creationId xmlns:p14="http://schemas.microsoft.com/office/powerpoint/2010/main" val="842830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notebook is next to the pencils.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en-US" sz="4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notebook is next to the pencils.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cuaderno está al lado de los lápices.</a:t>
            </a:r>
          </a:p>
        </p:txBody>
      </p:sp>
    </p:spTree>
    <p:extLst>
      <p:ext uri="{BB962C8B-B14F-4D97-AF65-F5344CB8AC3E}">
        <p14:creationId xmlns:p14="http://schemas.microsoft.com/office/powerpoint/2010/main" val="1747597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am far from the cafeteria.</a:t>
            </a:r>
          </a:p>
        </p:txBody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en-US" sz="4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am far from the cafeteria.</a:t>
            </a:r>
          </a:p>
        </p:txBody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 estoy lejos de la cafetería.</a:t>
            </a:r>
          </a:p>
        </p:txBody>
      </p:sp>
    </p:spTree>
    <p:extLst>
      <p:ext uri="{BB962C8B-B14F-4D97-AF65-F5344CB8AC3E}">
        <p14:creationId xmlns:p14="http://schemas.microsoft.com/office/powerpoint/2010/main" val="28284529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are close to the door.</a:t>
            </a:r>
          </a:p>
        </p:txBody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en-US" sz="4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pencil is on top of the desk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lápiz está encima del escritorio.</a:t>
            </a:r>
          </a:p>
        </p:txBody>
      </p:sp>
    </p:spTree>
    <p:extLst>
      <p:ext uri="{BB962C8B-B14F-4D97-AF65-F5344CB8AC3E}">
        <p14:creationId xmlns:p14="http://schemas.microsoft.com/office/powerpoint/2010/main" val="34527858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are close to the door.</a:t>
            </a:r>
          </a:p>
        </p:txBody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Nosotros estamos cerca de la puerta.</a:t>
            </a:r>
          </a:p>
        </p:txBody>
      </p:sp>
    </p:spTree>
    <p:extLst>
      <p:ext uri="{BB962C8B-B14F-4D97-AF65-F5344CB8AC3E}">
        <p14:creationId xmlns:p14="http://schemas.microsoft.com/office/powerpoint/2010/main" val="10557999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paper is under the folder.</a:t>
            </a:r>
          </a:p>
        </p:txBody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en-US" sz="4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paper is under the folder.</a:t>
            </a:r>
          </a:p>
        </p:txBody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papel está debajo de la carpeta.</a:t>
            </a:r>
          </a:p>
        </p:txBody>
      </p:sp>
    </p:spTree>
    <p:extLst>
      <p:ext uri="{BB962C8B-B14F-4D97-AF65-F5344CB8AC3E}">
        <p14:creationId xmlns:p14="http://schemas.microsoft.com/office/powerpoint/2010/main" val="21227454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ruler is in the folder.</a:t>
            </a:r>
          </a:p>
        </p:txBody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en-US" sz="4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ruler is in the folder.</a:t>
            </a:r>
          </a:p>
        </p:txBody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regla está dentro de la carpeta.</a:t>
            </a:r>
          </a:p>
        </p:txBody>
      </p:sp>
    </p:spTree>
    <p:extLst>
      <p:ext uri="{BB962C8B-B14F-4D97-AF65-F5344CB8AC3E}">
        <p14:creationId xmlns:p14="http://schemas.microsoft.com/office/powerpoint/2010/main" val="2439134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are inside the office.</a:t>
            </a:r>
          </a:p>
        </p:txBody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en-US" sz="4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are inside the office.</a:t>
            </a:r>
          </a:p>
        </p:txBody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Nosotros estamos dentro de la oficina.</a:t>
            </a:r>
          </a:p>
        </p:txBody>
      </p:sp>
    </p:spTree>
    <p:extLst>
      <p:ext uri="{BB962C8B-B14F-4D97-AF65-F5344CB8AC3E}">
        <p14:creationId xmlns:p14="http://schemas.microsoft.com/office/powerpoint/2010/main" val="36609179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They are on top of the desk!</a:t>
            </a:r>
          </a:p>
        </p:txBody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en-US" sz="4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They are on top of the desk!</a:t>
            </a:r>
          </a:p>
        </p:txBody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¡Ellos están encima del escritorio!</a:t>
            </a:r>
          </a:p>
        </p:txBody>
      </p:sp>
    </p:spTree>
    <p:extLst>
      <p:ext uri="{BB962C8B-B14F-4D97-AF65-F5344CB8AC3E}">
        <p14:creationId xmlns:p14="http://schemas.microsoft.com/office/powerpoint/2010/main" val="18111022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am inside the bathroom.</a:t>
            </a:r>
          </a:p>
        </p:txBody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en-US" sz="4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notebook is under the desk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en-US" sz="4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am inside the bathroom.</a:t>
            </a:r>
          </a:p>
        </p:txBody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 estoy dentro del baño.</a:t>
            </a:r>
          </a:p>
        </p:txBody>
      </p:sp>
    </p:spTree>
    <p:extLst>
      <p:ext uri="{BB962C8B-B14F-4D97-AF65-F5344CB8AC3E}">
        <p14:creationId xmlns:p14="http://schemas.microsoft.com/office/powerpoint/2010/main" val="179298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notebook is under the desk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cuaderno está debajo del escritorio.</a:t>
            </a:r>
          </a:p>
        </p:txBody>
      </p:sp>
    </p:spTree>
    <p:extLst>
      <p:ext uri="{BB962C8B-B14F-4D97-AF65-F5344CB8AC3E}">
        <p14:creationId xmlns:p14="http://schemas.microsoft.com/office/powerpoint/2010/main" val="680005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pencil is close to the pen.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en-US" sz="4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pencil is close to the pen.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lápiz está cerca de la pluma.</a:t>
            </a:r>
          </a:p>
        </p:txBody>
      </p:sp>
    </p:spTree>
    <p:extLst>
      <p:ext uri="{BB962C8B-B14F-4D97-AF65-F5344CB8AC3E}">
        <p14:creationId xmlns:p14="http://schemas.microsoft.com/office/powerpoint/2010/main" val="4029886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door is far from the window.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en-US" sz="4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door is far from the window.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puerta está lejos de la ventana.</a:t>
            </a:r>
          </a:p>
        </p:txBody>
      </p:sp>
    </p:spTree>
    <p:extLst>
      <p:ext uri="{BB962C8B-B14F-4D97-AF65-F5344CB8AC3E}">
        <p14:creationId xmlns:p14="http://schemas.microsoft.com/office/powerpoint/2010/main" val="21335981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desk is under the books.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en-US" sz="4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332</Words>
  <Application>Microsoft Macintosh PowerPoint</Application>
  <PresentationFormat>On-screen Show (4:3)</PresentationFormat>
  <Paragraphs>45</Paragraphs>
  <Slides>30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The pencil is on top of the desk</vt:lpstr>
      <vt:lpstr>The pencil is on top of the desk</vt:lpstr>
      <vt:lpstr>The notebook is under the desk</vt:lpstr>
      <vt:lpstr>The notebook is under the desk</vt:lpstr>
      <vt:lpstr>The pencil is close to the pen.</vt:lpstr>
      <vt:lpstr>The pencil is close to the pen.</vt:lpstr>
      <vt:lpstr>The door is far from the window.</vt:lpstr>
      <vt:lpstr>The door is far from the window.</vt:lpstr>
      <vt:lpstr>The desk is under the books.</vt:lpstr>
      <vt:lpstr>The desk is under the books.</vt:lpstr>
      <vt:lpstr>The clock is next to the board.</vt:lpstr>
      <vt:lpstr>The clock is next to the board.</vt:lpstr>
      <vt:lpstr>The chairs are on top of the desk.</vt:lpstr>
      <vt:lpstr>The chairs are on top of the desk.</vt:lpstr>
      <vt:lpstr>The notebook is next to the pencils.</vt:lpstr>
      <vt:lpstr>The notebook is next to the pencils.</vt:lpstr>
      <vt:lpstr>I am far from the cafeteria.</vt:lpstr>
      <vt:lpstr>I am far from the cafeteria.</vt:lpstr>
      <vt:lpstr>We are close to the door.</vt:lpstr>
      <vt:lpstr>We are close to the door.</vt:lpstr>
      <vt:lpstr>The paper is under the folder.</vt:lpstr>
      <vt:lpstr>The paper is under the folder.</vt:lpstr>
      <vt:lpstr>The ruler is in the folder.</vt:lpstr>
      <vt:lpstr>The ruler is in the folder.</vt:lpstr>
      <vt:lpstr>We are inside the office.</vt:lpstr>
      <vt:lpstr>We are inside the office.</vt:lpstr>
      <vt:lpstr>They are on top of the desk!</vt:lpstr>
      <vt:lpstr>They are on top of the desk!</vt:lpstr>
      <vt:lpstr>I am inside the bathroom.</vt:lpstr>
      <vt:lpstr>I am inside the bathroom.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pencil is on top of the desk</dc:title>
  <cp:lastModifiedBy>LPS LPS</cp:lastModifiedBy>
  <cp:revision>1</cp:revision>
  <dcterms:modified xsi:type="dcterms:W3CDTF">2016-10-22T02:16:14Z</dcterms:modified>
</cp:coreProperties>
</file>