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schemas.openxmlformats.org/officeDocument/2006/relationships/slide" Target="slides/slide35.xml"/><Relationship Id="rId16" Type="http://schemas.openxmlformats.org/officeDocument/2006/relationships/slide" Target="slides/slide12.xml"/><Relationship Id="rId38" Type="http://schemas.openxmlformats.org/officeDocument/2006/relationships/slide" Target="slides/slide34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" name="Shape 17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" name="Shape 19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" name="Shape 19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2" name="Shape 20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8" name="Shape 20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4" name="Shape 21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0" name="Shape 22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2" name="Shape 23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8" name="Shape 23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4" name="Shape 24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0" name="Shape 25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6" name="Shape 25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2" name="Shape 26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8" name="Shape 26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4" name="Shape 27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0" name="Shape 28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6" name="Shape 28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2" name="Shape 29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 números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veintinueve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cien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Treinta y cuatro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Setenta y ocho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Setenta y ocho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Cuarenta y cinco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we remember numbers 1 through 10??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Put them in order!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Diez							ocho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Tres							uno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Cuatro						siete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Nueve						dos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Cinco							séis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44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34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59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63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33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 – 18 =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 – 18 =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Shape 25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44 – 14=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about after 11-20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Put these numbers in order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doce							catorce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Deiciséis						veinte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							quince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Trece							deicinueve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Deicisiete					deiciochou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Shape 25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 + 30 =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Shape 26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90 – 30 =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Shape 27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 – 25 =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Shape 27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 + 25 =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Shape 28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 – 20 =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 + 3 =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Shape 29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50 + 50 =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Veinte through veintinueve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are all one words!! They will always be one word.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None/>
            </a:pPr>
            <a:r>
              <a:t/>
            </a:r>
            <a:endParaRPr b="0" i="0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 the ones with accents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None/>
            </a:pPr>
            <a:r>
              <a:t/>
            </a:r>
            <a:endParaRPr b="0" i="0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 through 19 are also one word.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None/>
            </a:pPr>
            <a:r>
              <a:t/>
            </a:r>
            <a:endParaRPr b="0" i="0" sz="296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31 they are 3 separate words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SzPct val="98666"/>
              <a:buFont typeface="Arial"/>
              <a:buChar char="•"/>
            </a:pPr>
            <a:r>
              <a:rPr b="0" i="0" lang="en-US" sz="2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Treinta y uno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veintitrés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Cuarenta y cinco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Sesenta y cinco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4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Noventa y nueve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