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306187"/>
            <a:ext cx="7583488" cy="5658770"/>
          </a:xfrm>
        </p:spPr>
        <p:txBody>
          <a:bodyPr/>
          <a:lstStyle/>
          <a:p>
            <a:pPr algn="l"/>
            <a:r>
              <a:rPr lang="en-US" sz="2800" dirty="0" smtClean="0"/>
              <a:t>1. ¿</a:t>
            </a:r>
            <a:r>
              <a:rPr lang="en-US" sz="2800" dirty="0" err="1" smtClean="0"/>
              <a:t>Cuándo</a:t>
            </a:r>
            <a:r>
              <a:rPr lang="en-US" sz="2800" dirty="0" smtClean="0"/>
              <a:t> eras </a:t>
            </a:r>
            <a:r>
              <a:rPr lang="en-US" sz="2800" dirty="0" err="1" smtClean="0"/>
              <a:t>pequeño</a:t>
            </a:r>
            <a:r>
              <a:rPr lang="en-US" sz="2800" dirty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era </a:t>
            </a:r>
            <a:r>
              <a:rPr lang="en-US" sz="2800" dirty="0" err="1" smtClean="0"/>
              <a:t>tu</a:t>
            </a:r>
            <a:r>
              <a:rPr lang="en-US" sz="2800" dirty="0" smtClean="0"/>
              <a:t> </a:t>
            </a:r>
            <a:r>
              <a:rPr lang="en-US" sz="2800" dirty="0" err="1" smtClean="0"/>
              <a:t>lugar</a:t>
            </a:r>
            <a:r>
              <a:rPr lang="en-US" sz="2800" dirty="0" smtClean="0"/>
              <a:t> </a:t>
            </a:r>
            <a:r>
              <a:rPr lang="en-US" sz="2800" dirty="0" err="1" smtClean="0"/>
              <a:t>favorito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 </a:t>
            </a:r>
            <a:r>
              <a:rPr lang="en-US" sz="2800" dirty="0" err="1" smtClean="0"/>
              <a:t>tiempo</a:t>
            </a:r>
            <a:r>
              <a:rPr lang="en-US" sz="2800" dirty="0" smtClean="0"/>
              <a:t> </a:t>
            </a:r>
            <a:r>
              <a:rPr lang="en-US" sz="2800" dirty="0" err="1" smtClean="0"/>
              <a:t>libre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2. ¿</a:t>
            </a:r>
            <a:r>
              <a:rPr lang="en-US" sz="2800" dirty="0" err="1" smtClean="0"/>
              <a:t>Cuándo</a:t>
            </a:r>
            <a:r>
              <a:rPr lang="en-US" sz="2800" dirty="0" smtClean="0"/>
              <a:t> eras un </a:t>
            </a:r>
            <a:r>
              <a:rPr lang="en-US" sz="2800" dirty="0" err="1" smtClean="0"/>
              <a:t>niño</a:t>
            </a:r>
            <a:r>
              <a:rPr lang="en-US" sz="2800" dirty="0" smtClean="0"/>
              <a:t> o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niña</a:t>
            </a:r>
            <a:r>
              <a:rPr lang="en-US" sz="2800" dirty="0" smtClean="0"/>
              <a:t> </a:t>
            </a:r>
            <a:r>
              <a:rPr lang="en-US" sz="2800" dirty="0" err="1" smtClean="0"/>
              <a:t>tenías</a:t>
            </a:r>
            <a:r>
              <a:rPr lang="en-US" sz="2800" dirty="0" smtClean="0"/>
              <a:t> </a:t>
            </a:r>
            <a:r>
              <a:rPr lang="en-US" sz="2800" dirty="0" err="1" smtClean="0"/>
              <a:t>miedo</a:t>
            </a:r>
            <a:r>
              <a:rPr lang="en-US" sz="2800" dirty="0" smtClean="0"/>
              <a:t> de </a:t>
            </a:r>
            <a:r>
              <a:rPr lang="en-US" sz="2800" dirty="0" err="1" smtClean="0"/>
              <a:t>osos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3. ¿</a:t>
            </a:r>
            <a:r>
              <a:rPr lang="en-US" sz="2800" dirty="0" err="1" smtClean="0"/>
              <a:t>Cuándo</a:t>
            </a:r>
            <a:r>
              <a:rPr lang="en-US" sz="2800" dirty="0" smtClean="0"/>
              <a:t> eras </a:t>
            </a:r>
            <a:r>
              <a:rPr lang="en-US" sz="2800" dirty="0" err="1" smtClean="0"/>
              <a:t>joven</a:t>
            </a:r>
            <a:r>
              <a:rPr lang="en-US" sz="2800" dirty="0" smtClean="0"/>
              <a:t> </a:t>
            </a:r>
            <a:r>
              <a:rPr lang="en-US" sz="2800" dirty="0" err="1" smtClean="0"/>
              <a:t>decías</a:t>
            </a:r>
            <a:r>
              <a:rPr lang="en-US" sz="2800" dirty="0" smtClean="0"/>
              <a:t> </a:t>
            </a:r>
            <a:r>
              <a:rPr lang="en-US" sz="2800" dirty="0" err="1" smtClean="0"/>
              <a:t>mentiras</a:t>
            </a:r>
            <a:r>
              <a:rPr lang="en-US" sz="2800" dirty="0" smtClean="0"/>
              <a:t> a </a:t>
            </a:r>
            <a:r>
              <a:rPr lang="en-US" sz="2800" dirty="0" err="1" smtClean="0"/>
              <a:t>veces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4. ¿</a:t>
            </a:r>
            <a:r>
              <a:rPr lang="en-US" sz="2800" dirty="0" err="1" smtClean="0"/>
              <a:t>Cuándo</a:t>
            </a:r>
            <a:r>
              <a:rPr lang="en-US" sz="2800" dirty="0" smtClean="0"/>
              <a:t> eras </a:t>
            </a:r>
            <a:r>
              <a:rPr lang="en-US" sz="2800" dirty="0" err="1" smtClean="0"/>
              <a:t>pequeño</a:t>
            </a:r>
            <a:r>
              <a:rPr lang="en-US" sz="2800" dirty="0" smtClean="0"/>
              <a:t> </a:t>
            </a:r>
            <a:r>
              <a:rPr lang="en-US" sz="2800" dirty="0" err="1" smtClean="0"/>
              <a:t>hacías</a:t>
            </a:r>
            <a:r>
              <a:rPr lang="en-US" sz="2800" dirty="0" smtClean="0"/>
              <a:t> </a:t>
            </a:r>
            <a:r>
              <a:rPr lang="en-US" sz="2800" dirty="0" err="1" smtClean="0"/>
              <a:t>tu</a:t>
            </a:r>
            <a:r>
              <a:rPr lang="en-US" sz="2800" dirty="0" smtClean="0"/>
              <a:t> </a:t>
            </a:r>
            <a:r>
              <a:rPr lang="en-US" sz="2800" dirty="0" err="1" smtClean="0"/>
              <a:t>cama</a:t>
            </a:r>
            <a:r>
              <a:rPr lang="en-US" sz="2800" dirty="0" smtClean="0"/>
              <a:t> </a:t>
            </a:r>
            <a:r>
              <a:rPr lang="en-US" sz="2800" dirty="0" err="1" smtClean="0"/>
              <a:t>cada</a:t>
            </a:r>
            <a:r>
              <a:rPr lang="en-US" sz="2800" dirty="0" smtClean="0"/>
              <a:t> </a:t>
            </a:r>
            <a:r>
              <a:rPr lang="en-US" sz="2800" smtClean="0"/>
              <a:t>ma</a:t>
            </a:r>
            <a:r>
              <a:rPr lang="en-US" sz="2800" smtClean="0"/>
              <a:t>ñana</a:t>
            </a:r>
            <a:r>
              <a:rPr lang="en-US" sz="2800" smtClean="0"/>
              <a:t>?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5. ¿</a:t>
            </a:r>
            <a:r>
              <a:rPr lang="en-US" sz="2800" dirty="0" err="1" smtClean="0"/>
              <a:t>Cúando</a:t>
            </a:r>
            <a:r>
              <a:rPr lang="en-US" sz="2800" dirty="0" smtClean="0"/>
              <a:t> era </a:t>
            </a:r>
            <a:r>
              <a:rPr lang="en-US" sz="2800" dirty="0" err="1" smtClean="0"/>
              <a:t>joven</a:t>
            </a:r>
            <a:r>
              <a:rPr lang="en-US" sz="2800" dirty="0" smtClean="0"/>
              <a:t> </a:t>
            </a:r>
            <a:r>
              <a:rPr lang="en-US" sz="2800" dirty="0" err="1" smtClean="0"/>
              <a:t>acampabas</a:t>
            </a:r>
            <a:r>
              <a:rPr lang="en-US" sz="2800" dirty="0" smtClean="0"/>
              <a:t> en el </a:t>
            </a:r>
            <a:r>
              <a:rPr lang="en-US" sz="2800" dirty="0" err="1" smtClean="0"/>
              <a:t>bosque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779463" y="5029199"/>
            <a:ext cx="7583487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660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146</TotalTime>
  <Words>16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Summer</vt:lpstr>
      <vt:lpstr>1. ¿Cuándo eras pequeño que era tu lugar favorito para pasar tiempo libre?  2. ¿Cuándo eras un niño o una niña tenías miedo de osos?  3. ¿Cuándo eras joven decías mentiras a veces?  4. ¿Cuándo eras pequeño hacías tu cama cada mañana?  5. ¿Cúando era joven acampabas en el bosque?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¿Cuándo eras pequeño que era tu lugar favorito para pasar un rato? 2. ¿Cuándo eras un niño o una niña </dc:title>
  <dc:creator>LPS LPS</dc:creator>
  <cp:lastModifiedBy>LPS LPS</cp:lastModifiedBy>
  <cp:revision>3</cp:revision>
  <dcterms:created xsi:type="dcterms:W3CDTF">2015-04-16T02:17:58Z</dcterms:created>
  <dcterms:modified xsi:type="dcterms:W3CDTF">2015-04-16T15:31:14Z</dcterms:modified>
</cp:coreProperties>
</file>