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1528" y="-3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4/14/15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4/14/15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4/14/15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4/14/15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9899"/>
            <a:ext cx="7772400" cy="4876296"/>
          </a:xfrm>
        </p:spPr>
        <p:txBody>
          <a:bodyPr>
            <a:noAutofit/>
          </a:bodyPr>
          <a:lstStyle/>
          <a:p>
            <a:pPr algn="l"/>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3200" dirty="0" err="1" smtClean="0"/>
              <a:t>Cuando</a:t>
            </a:r>
            <a:r>
              <a:rPr lang="en-US" sz="3200" dirty="0" smtClean="0"/>
              <a:t> </a:t>
            </a:r>
            <a:r>
              <a:rPr lang="en-US" sz="3200" dirty="0" err="1" smtClean="0"/>
              <a:t>ten</a:t>
            </a:r>
            <a:r>
              <a:rPr lang="en-US" sz="3200" dirty="0" err="1" smtClean="0"/>
              <a:t>ías</a:t>
            </a:r>
            <a:r>
              <a:rPr lang="en-US" sz="3200" dirty="0" smtClean="0"/>
              <a:t> </a:t>
            </a:r>
            <a:r>
              <a:rPr lang="en-US" sz="3200" dirty="0" err="1" smtClean="0"/>
              <a:t>cinco</a:t>
            </a:r>
            <a:r>
              <a:rPr lang="en-US" sz="3200" dirty="0" smtClean="0"/>
              <a:t> </a:t>
            </a:r>
            <a:r>
              <a:rPr lang="en-US" sz="3200" dirty="0" err="1" smtClean="0"/>
              <a:t>años</a:t>
            </a:r>
            <a:r>
              <a:rPr lang="en-US" sz="3200" dirty="0" smtClean="0"/>
              <a:t>…</a:t>
            </a:r>
            <a:br>
              <a:rPr lang="en-US" sz="3200" dirty="0" smtClean="0"/>
            </a:br>
            <a:r>
              <a:rPr lang="en-US" sz="2000" dirty="0"/>
              <a:t/>
            </a:r>
            <a:br>
              <a:rPr lang="en-US" sz="2000" dirty="0"/>
            </a:br>
            <a:r>
              <a:rPr lang="en-US" sz="2400" dirty="0" smtClean="0"/>
              <a:t>1.  </a:t>
            </a:r>
            <a:r>
              <a:rPr lang="en-US" sz="2400" dirty="0"/>
              <a:t>¿A </a:t>
            </a:r>
            <a:r>
              <a:rPr lang="en-US" sz="2400" dirty="0" err="1"/>
              <a:t>qué</a:t>
            </a:r>
            <a:r>
              <a:rPr lang="en-US" sz="2400" dirty="0"/>
              <a:t> </a:t>
            </a:r>
            <a:r>
              <a:rPr lang="en-US" sz="2400" dirty="0" err="1"/>
              <a:t>hora</a:t>
            </a:r>
            <a:r>
              <a:rPr lang="en-US" sz="2400" dirty="0"/>
              <a:t> </a:t>
            </a:r>
            <a:r>
              <a:rPr lang="en-US" sz="2400" dirty="0" err="1"/>
              <a:t>te</a:t>
            </a:r>
            <a:r>
              <a:rPr lang="en-US" sz="2400" dirty="0"/>
              <a:t> </a:t>
            </a:r>
            <a:r>
              <a:rPr lang="en-US" sz="2400" dirty="0" err="1"/>
              <a:t>levantabas</a:t>
            </a:r>
            <a:r>
              <a:rPr lang="en-US" sz="2400" dirty="0"/>
              <a:t> los </a:t>
            </a:r>
            <a:r>
              <a:rPr lang="en-US" sz="2400" dirty="0" err="1"/>
              <a:t>días</a:t>
            </a:r>
            <a:r>
              <a:rPr lang="en-US" sz="2400" dirty="0"/>
              <a:t> de </a:t>
            </a:r>
            <a:r>
              <a:rPr lang="en-US" sz="2400" dirty="0" err="1"/>
              <a:t>clase</a:t>
            </a:r>
            <a:r>
              <a:rPr lang="en-US" sz="2400" dirty="0"/>
              <a:t>?</a:t>
            </a:r>
            <a:br>
              <a:rPr lang="en-US" sz="2400" dirty="0"/>
            </a:br>
            <a:r>
              <a:rPr lang="en-US" sz="2400" dirty="0"/>
              <a:t> </a:t>
            </a:r>
            <a:br>
              <a:rPr lang="en-US" sz="2400" dirty="0"/>
            </a:br>
            <a:r>
              <a:rPr lang="en-US" sz="2400" dirty="0" smtClean="0"/>
              <a:t>2.  </a:t>
            </a:r>
            <a:r>
              <a:rPr lang="en-US" sz="2400" dirty="0"/>
              <a:t>¿</a:t>
            </a:r>
            <a:r>
              <a:rPr lang="en-US" sz="2400" dirty="0" err="1"/>
              <a:t>Qué</a:t>
            </a:r>
            <a:r>
              <a:rPr lang="en-US" sz="2400" dirty="0"/>
              <a:t> </a:t>
            </a:r>
            <a:r>
              <a:rPr lang="en-US" sz="2400" dirty="0" err="1"/>
              <a:t>hacías</a:t>
            </a:r>
            <a:r>
              <a:rPr lang="en-US" sz="2400" dirty="0"/>
              <a:t> </a:t>
            </a:r>
            <a:r>
              <a:rPr lang="en-US" sz="2400" dirty="0" err="1"/>
              <a:t>después</a:t>
            </a:r>
            <a:r>
              <a:rPr lang="en-US" sz="2400" dirty="0"/>
              <a:t> de </a:t>
            </a:r>
            <a:r>
              <a:rPr lang="en-US" sz="2400" dirty="0" err="1"/>
              <a:t>las</a:t>
            </a:r>
            <a:r>
              <a:rPr lang="en-US" sz="2400" dirty="0"/>
              <a:t> </a:t>
            </a:r>
            <a:r>
              <a:rPr lang="en-US" sz="2400" dirty="0" err="1"/>
              <a:t>clases</a:t>
            </a:r>
            <a:r>
              <a:rPr lang="en-US" sz="2400" dirty="0"/>
              <a:t>?  ¿</a:t>
            </a:r>
            <a:r>
              <a:rPr lang="en-US" sz="2400" dirty="0" err="1"/>
              <a:t>Estudiabas</a:t>
            </a:r>
            <a:r>
              <a:rPr lang="en-US" sz="2400" dirty="0"/>
              <a:t> mucho?</a:t>
            </a:r>
            <a:br>
              <a:rPr lang="en-US" sz="2400" dirty="0"/>
            </a:br>
            <a:r>
              <a:rPr lang="en-US" sz="2400" dirty="0"/>
              <a:t> </a:t>
            </a:r>
            <a:br>
              <a:rPr lang="en-US" sz="2400" dirty="0"/>
            </a:br>
            <a:r>
              <a:rPr lang="en-US" sz="2400" dirty="0" smtClean="0"/>
              <a:t>3.  </a:t>
            </a:r>
            <a:r>
              <a:rPr lang="en-US" sz="2400" dirty="0"/>
              <a:t>¿</a:t>
            </a:r>
            <a:r>
              <a:rPr lang="en-US" sz="2400" dirty="0" err="1"/>
              <a:t>Qué</a:t>
            </a:r>
            <a:r>
              <a:rPr lang="en-US" sz="2400" dirty="0"/>
              <a:t> </a:t>
            </a:r>
            <a:r>
              <a:rPr lang="en-US" sz="2400" dirty="0" err="1"/>
              <a:t>música</a:t>
            </a:r>
            <a:r>
              <a:rPr lang="en-US" sz="2400" dirty="0"/>
              <a:t> </a:t>
            </a:r>
            <a:r>
              <a:rPr lang="en-US" sz="2400" dirty="0" err="1"/>
              <a:t>escuchabas</a:t>
            </a:r>
            <a:r>
              <a:rPr lang="en-US" sz="2400" dirty="0"/>
              <a:t>?  </a:t>
            </a:r>
            <a:r>
              <a:rPr lang="en-US" sz="2400" dirty="0" smtClean="0"/>
              <a:t/>
            </a:r>
            <a:br>
              <a:rPr lang="en-US" sz="2400" dirty="0" smtClean="0"/>
            </a:br>
            <a:r>
              <a:rPr lang="en-US" sz="2400" dirty="0" smtClean="0"/>
              <a:t/>
            </a:r>
            <a:br>
              <a:rPr lang="en-US" sz="2400" dirty="0" smtClean="0"/>
            </a:br>
            <a:r>
              <a:rPr lang="en-US" sz="2400" dirty="0" smtClean="0"/>
              <a:t>4.  ¿</a:t>
            </a:r>
            <a:r>
              <a:rPr lang="en-US" sz="2400" dirty="0" err="1"/>
              <a:t>Qué</a:t>
            </a:r>
            <a:r>
              <a:rPr lang="en-US" sz="2400" dirty="0"/>
              <a:t> </a:t>
            </a:r>
            <a:r>
              <a:rPr lang="en-US" sz="2400" dirty="0" err="1"/>
              <a:t>deportes</a:t>
            </a:r>
            <a:r>
              <a:rPr lang="en-US" sz="2400" dirty="0"/>
              <a:t> </a:t>
            </a:r>
            <a:r>
              <a:rPr lang="en-US" sz="2400" dirty="0" err="1"/>
              <a:t>practicabas</a:t>
            </a:r>
            <a:r>
              <a:rPr lang="en-US" sz="2400" dirty="0"/>
              <a:t>?</a:t>
            </a:r>
            <a:br>
              <a:rPr lang="en-US" sz="2400" dirty="0"/>
            </a:br>
            <a:r>
              <a:rPr lang="en-US" sz="2400" dirty="0"/>
              <a:t> </a:t>
            </a:r>
            <a:br>
              <a:rPr lang="en-US" sz="2400" dirty="0"/>
            </a:br>
            <a:r>
              <a:rPr lang="en-US" sz="2400" dirty="0" smtClean="0"/>
              <a:t>4.  </a:t>
            </a:r>
            <a:r>
              <a:rPr lang="en-US" sz="2400" dirty="0"/>
              <a:t>¿</a:t>
            </a:r>
            <a:r>
              <a:rPr lang="en-US" sz="2400" dirty="0" err="1"/>
              <a:t>Qué</a:t>
            </a:r>
            <a:r>
              <a:rPr lang="en-US" sz="2400" dirty="0"/>
              <a:t> </a:t>
            </a:r>
            <a:r>
              <a:rPr lang="en-US" sz="2400" dirty="0" err="1"/>
              <a:t>hacías</a:t>
            </a:r>
            <a:r>
              <a:rPr lang="en-US" sz="2400" dirty="0"/>
              <a:t> </a:t>
            </a:r>
            <a:r>
              <a:rPr lang="en-US" sz="2400" dirty="0" err="1" smtClean="0"/>
              <a:t>durante</a:t>
            </a:r>
            <a:r>
              <a:rPr lang="en-US" sz="2400" dirty="0" smtClean="0"/>
              <a:t> </a:t>
            </a:r>
            <a:r>
              <a:rPr lang="en-US" sz="2400" dirty="0" err="1"/>
              <a:t>las</a:t>
            </a:r>
            <a:r>
              <a:rPr lang="en-US" sz="2400" dirty="0"/>
              <a:t> </a:t>
            </a:r>
            <a:r>
              <a:rPr lang="en-US" sz="2400" dirty="0" err="1"/>
              <a:t>vacaciones</a:t>
            </a:r>
            <a:r>
              <a:rPr lang="en-US" sz="2400" dirty="0"/>
              <a:t>?</a:t>
            </a:r>
            <a:r>
              <a:rPr lang="en-US" sz="2400"/>
              <a:t/>
            </a:r>
            <a:br>
              <a:rPr lang="en-US" sz="2400"/>
            </a:br>
            <a:r>
              <a:rPr lang="en-US" sz="2400" smtClean="0"/>
              <a:t/>
            </a:r>
            <a:br>
              <a:rPr lang="en-US" sz="2400" smtClean="0"/>
            </a:br>
            <a:r>
              <a:rPr lang="en-US" sz="2400"/>
              <a:t/>
            </a:r>
            <a:br>
              <a:rPr lang="en-US" sz="2400"/>
            </a:br>
            <a:endParaRPr lang="en-US" sz="2400" dirty="0"/>
          </a:p>
        </p:txBody>
      </p:sp>
    </p:spTree>
    <p:extLst>
      <p:ext uri="{BB962C8B-B14F-4D97-AF65-F5344CB8AC3E}">
        <p14:creationId xmlns:p14="http://schemas.microsoft.com/office/powerpoint/2010/main" val="7762679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8</TotalTime>
  <Words>0</Words>
  <Application>Microsoft Macintosh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Waveform</vt:lpstr>
      <vt:lpstr>        Cuando tenías cinco años…  1.  ¿A qué hora te levantabas los días de clase?   2.  ¿Qué hacías después de las clases?  ¿Estudiabas mucho?   3.  ¿Qué música escuchabas?    4.  ¿Qué deportes practicabas?   4.  ¿Qué hacías durante las vacaciones?   </vt:lpstr>
    </vt:vector>
  </TitlesOfParts>
  <Company>LPS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Cuando tenías cinco años…  1.  ¿A qué hora te levantabas los días de clase?   2.  ¿Qué hacías después de las clases?  ¿Estudiabas mucho?   3.  ¿Qué música escuchabas?    4.  ¿Qué deportes practicabas?   4.  ¿Qué hacías durante las vacaciones?   </dc:title>
  <dc:creator>LPS LPS</dc:creator>
  <cp:lastModifiedBy>LPS LPS</cp:lastModifiedBy>
  <cp:revision>1</cp:revision>
  <dcterms:created xsi:type="dcterms:W3CDTF">2015-04-14T23:51:40Z</dcterms:created>
  <dcterms:modified xsi:type="dcterms:W3CDTF">2015-04-15T00:00:10Z</dcterms:modified>
</cp:coreProperties>
</file>