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580" r:id="rId4"/>
  </p:sldMasterIdLst>
  <p:sldIdLst>
    <p:sldId id="256"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81" autoAdjust="0"/>
    <p:restoredTop sz="94638" autoAdjust="0"/>
  </p:normalViewPr>
  <p:slideViewPr>
    <p:cSldViewPr snapToGrid="0" snapToObjects="1">
      <p:cViewPr varScale="1">
        <p:scale>
          <a:sx n="89" d="100"/>
          <a:sy n="89" d="100"/>
        </p:scale>
        <p:origin x="-49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79294" y="1183341"/>
            <a:ext cx="8787384" cy="5276725"/>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US" smtClean="0"/>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8ACDB3CC-F982-40F9-8DD6-BCC9AFBF44BD}" type="datetime1">
              <a:rPr lang="en-US" smtClean="0"/>
              <a:pPr/>
              <a:t>4/9/15</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8" name="Picture 7" descr="DirectionalButtons-RightOnly.png"/>
          <p:cNvPicPr>
            <a:picLocks noChangeAspect="1"/>
          </p:cNvPicPr>
          <p:nvPr/>
        </p:nvPicPr>
        <p:blipFill>
          <a:blip r:embed="rId3"/>
          <a:stretch>
            <a:fillRect/>
          </a:stretch>
        </p:blipFill>
        <p:spPr>
          <a:xfrm>
            <a:off x="7822266" y="533400"/>
            <a:ext cx="752475" cy="352425"/>
          </a:xfrm>
          <a:prstGeom prst="rect">
            <a:avLst/>
          </a:prstGeom>
        </p:spPr>
      </p:pic>
      <p:sp>
        <p:nvSpPr>
          <p:cNvPr id="9" name="Slide Number Placeholder 5"/>
          <p:cNvSpPr>
            <a:spLocks noGrp="1"/>
          </p:cNvSpPr>
          <p:nvPr>
            <p:ph type="sldNum" sz="quarter" idx="12"/>
          </p:nvPr>
        </p:nvSpPr>
        <p:spPr>
          <a:xfrm>
            <a:off x="8382000" y="1219200"/>
            <a:ext cx="533400" cy="365125"/>
          </a:xfrm>
        </p:spPr>
        <p:txBody>
          <a:bodyPr/>
          <a:lstStyle/>
          <a:p>
            <a:fld id="{AF88E988-FB04-AB4E-BE5A-59F242AF7F7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4/9/15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en-US" smtClean="0"/>
              <a:t>Click to edit Master title style</a:t>
            </a:r>
            <a:endParaRPr dirty="0"/>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4/9/15</a:t>
            </a:fld>
            <a:endParaRPr lang="en-US"/>
          </a:p>
        </p:txBody>
      </p:sp>
      <p:sp>
        <p:nvSpPr>
          <p:cNvPr id="6" name="Footer Placeholder 5"/>
          <p:cNvSpPr>
            <a:spLocks noGrp="1"/>
          </p:cNvSpPr>
          <p:nvPr>
            <p:ph type="ftr" sz="quarter" idx="11"/>
          </p:nvPr>
        </p:nvSpPr>
        <p:spPr/>
        <p:txBody>
          <a:bodyPr/>
          <a:lstStyle/>
          <a:p>
            <a:endParaRPr lang="en-US"/>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en-US" smtClean="0"/>
              <a:t>Drag picture to placeholder or click icon to add</a:t>
            </a:r>
            <a:endParaRPr/>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spcBef>
                <a:spcPts val="600"/>
              </a:spcBef>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4/9/15</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4/9/15</a:t>
            </a:fld>
            <a:endParaRPr lang="en-US"/>
          </a:p>
        </p:txBody>
      </p:sp>
      <p:sp>
        <p:nvSpPr>
          <p:cNvPr id="6" name="Footer Placeholder 5"/>
          <p:cNvSpPr>
            <a:spLocks noGrp="1"/>
          </p:cNvSpPr>
          <p:nvPr>
            <p:ph type="ftr" sz="quarter" idx="11"/>
          </p:nvPr>
        </p:nvSpPr>
        <p:spPr/>
        <p:txBody>
          <a:bodyPr/>
          <a:lstStyle/>
          <a:p>
            <a:endParaRPr lang="en-US"/>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en-US" smtClean="0"/>
              <a:t>Drag picture to placeholder or click icon to add</a:t>
            </a:r>
            <a:endParaRPr/>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en-US" smtClean="0"/>
              <a:t>Drag picture to placeholder or click icon to add</a:t>
            </a:r>
            <a:endParaRPr/>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en-US" smtClean="0"/>
              <a:t>Drag picture to placeholder or click icon to add</a:t>
            </a:r>
            <a:endParaRPr/>
          </a:p>
        </p:txBody>
      </p:sp>
      <p:sp>
        <p:nvSpPr>
          <p:cNvPr id="13" name="Slide Number Placeholder 5"/>
          <p:cNvSpPr>
            <a:spLocks noGrp="1"/>
          </p:cNvSpPr>
          <p:nvPr>
            <p:ph type="sldNum" sz="quarter" idx="12"/>
          </p:nvPr>
        </p:nvSpPr>
        <p:spPr>
          <a:xfrm>
            <a:off x="8382000" y="1219200"/>
            <a:ext cx="533400" cy="365125"/>
          </a:xfrm>
        </p:spPr>
        <p:txBody>
          <a:bodyPr/>
          <a:lstStyle/>
          <a:p>
            <a:fld id="{2066355A-084C-D24E-9AD2-7E4FC41EA62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8C2560D-EC28-3B41-86E8-18F1CE0113B4}" type="datetimeFigureOut">
              <a:rPr lang="en-US" smtClean="0"/>
              <a:t>4/9/15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8C2560D-EC28-3B41-86E8-18F1CE0113B4}" type="datetimeFigureOut">
              <a:rPr lang="en-US" smtClean="0"/>
              <a:t>4/9/15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4/9/15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8C2560D-EC28-3B41-86E8-18F1CE0113B4}" type="datetimeFigureOut">
              <a:rPr lang="en-US" smtClean="0"/>
              <a:t>4/9/15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vl6pPr>
              <a:buClr>
                <a:schemeClr val="bg1">
                  <a:lumMod val="75000"/>
                </a:schemeClr>
              </a:buClr>
              <a:defRPr lang="en-US" sz="1800" kern="1200" dirty="0" smtClean="0">
                <a:solidFill>
                  <a:schemeClr val="bg1"/>
                </a:solidFill>
                <a:latin typeface="+mn-lt"/>
                <a:ea typeface="+mn-ea"/>
                <a:cs typeface="+mn-cs"/>
              </a:defRPr>
            </a:lvl6pPr>
            <a:lvl7pPr>
              <a:buClr>
                <a:schemeClr val="bg1"/>
              </a:buClr>
              <a:defRPr lang="en-US" sz="1800" kern="1200" dirty="0" smtClean="0">
                <a:solidFill>
                  <a:schemeClr val="bg1"/>
                </a:solidFill>
                <a:latin typeface="+mn-lt"/>
                <a:ea typeface="+mn-ea"/>
                <a:cs typeface="+mn-cs"/>
              </a:defRPr>
            </a:lvl7pPr>
            <a:lvl8pPr>
              <a:buClr>
                <a:schemeClr val="bg1">
                  <a:lumMod val="75000"/>
                </a:schemeClr>
              </a:buClr>
              <a:defRPr lang="en-US" sz="1800" kern="1200" dirty="0" smtClean="0">
                <a:solidFill>
                  <a:schemeClr val="bg1"/>
                </a:solidFill>
                <a:latin typeface="+mn-lt"/>
                <a:ea typeface="+mn-ea"/>
                <a:cs typeface="+mn-cs"/>
              </a:defRPr>
            </a:lvl8pPr>
            <a:lvl9pPr>
              <a:buClr>
                <a:schemeClr val="bg1"/>
              </a:buClr>
              <a:defRPr sz="1800" kern="1200" dirty="0">
                <a:solidFill>
                  <a:schemeClr val="bg1"/>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8C2560D-EC28-3B41-86E8-18F1CE0113B4}" type="datetimeFigureOut">
              <a:rPr lang="en-US" smtClean="0"/>
              <a:t>4/9/15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en-US" smtClean="0"/>
              <a:t>Click to edit Master title style</a:t>
            </a:r>
            <a:endParaRPr dirty="0"/>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4/9/15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8C2560D-EC28-3B41-86E8-18F1CE0113B4}" type="datetimeFigureOut">
              <a:rPr lang="en-US" smtClean="0"/>
              <a:t>4/9/15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8C2560D-EC28-3B41-86E8-18F1CE0113B4}" type="datetimeFigureOut">
              <a:rPr lang="en-US" smtClean="0"/>
              <a:t>4/9/15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8C2560D-EC28-3B41-86E8-18F1CE0113B4}" type="datetimeFigureOut">
              <a:rPr lang="en-US" smtClean="0"/>
              <a:t>4/9/15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4/9/15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spcBef>
                <a:spcPts val="600"/>
              </a:spcBef>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4/9/15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2.png"/><Relationship Id="rId19"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68C2560D-EC28-3B41-86E8-18F1CE0113B4}" type="datetimeFigureOut">
              <a:rPr lang="en-US" smtClean="0"/>
              <a:t>4/9/15</a:t>
            </a:fld>
            <a:endParaRPr lang="en-US"/>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2066355A-084C-D24E-9AD2-7E4FC41EA627}" type="slidenum">
              <a:rPr lang="en-US" smtClean="0"/>
              <a:t>‹#›</a:t>
            </a:fld>
            <a:endParaRPr lang="en-US"/>
          </a:p>
        </p:txBody>
      </p:sp>
      <p:pic>
        <p:nvPicPr>
          <p:cNvPr id="7" name="Picture 6" descr="HomeButton.png">
            <a:hlinkClick r:id="" action="ppaction://hlinkshowjump?jump=firstslide"/>
          </p:cNvPr>
          <p:cNvPicPr>
            <a:picLocks noChangeAspect="1"/>
          </p:cNvPicPr>
          <p:nvPr/>
        </p:nvPicPr>
        <p:blipFill>
          <a:blip r:embed="rId18"/>
          <a:stretch>
            <a:fillRect/>
          </a:stretch>
        </p:blipFill>
        <p:spPr>
          <a:xfrm>
            <a:off x="552450" y="526116"/>
            <a:ext cx="457200" cy="352425"/>
          </a:xfrm>
          <a:prstGeom prst="rect">
            <a:avLst/>
          </a:prstGeom>
        </p:spPr>
      </p:pic>
      <p:pic>
        <p:nvPicPr>
          <p:cNvPr id="10" name="Picture 9" descr="DirectionalButtons-Full.png"/>
          <p:cNvPicPr>
            <a:picLocks noChangeAspect="1"/>
          </p:cNvPicPr>
          <p:nvPr/>
        </p:nvPicPr>
        <p:blipFill>
          <a:blip r:embed="rId19"/>
          <a:stretch>
            <a:fillRect/>
          </a:stretch>
        </p:blipFill>
        <p:spPr>
          <a:xfrm>
            <a:off x="7826188" y="526116"/>
            <a:ext cx="752475" cy="352425"/>
          </a:xfrm>
          <a:prstGeom prst="rect">
            <a:avLst/>
          </a:prstGeom>
        </p:spPr>
      </p:pic>
    </p:spTree>
  </p:cSld>
  <p:clrMap bg1="lt1" tx1="dk1" bg2="lt2" tx2="dk2" accent1="accent1" accent2="accent2" accent3="accent3" accent4="accent4" accent5="accent5" accent6="accent6" hlink="hlink" folHlink="folHlink"/>
  <p:sldLayoutIdLst>
    <p:sldLayoutId id="2147493581" r:id="rId1"/>
    <p:sldLayoutId id="2147493582" r:id="rId2"/>
    <p:sldLayoutId id="2147493583" r:id="rId3"/>
    <p:sldLayoutId id="2147493584" r:id="rId4"/>
    <p:sldLayoutId id="2147493585" r:id="rId5"/>
    <p:sldLayoutId id="2147493586" r:id="rId6"/>
    <p:sldLayoutId id="2147493587" r:id="rId7"/>
    <p:sldLayoutId id="2147493588" r:id="rId8"/>
    <p:sldLayoutId id="2147493589" r:id="rId9"/>
    <p:sldLayoutId id="2147493590" r:id="rId10"/>
    <p:sldLayoutId id="2147493591" r:id="rId11"/>
    <p:sldLayoutId id="2147493592" r:id="rId12"/>
    <p:sldLayoutId id="2147493593" r:id="rId13"/>
    <p:sldLayoutId id="2147493594" r:id="rId14"/>
    <p:sldLayoutId id="2147493595" r:id="rId15"/>
    <p:sldLayoutId id="2147493596" r:id="rId16"/>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854" y="816496"/>
            <a:ext cx="8615719" cy="5103101"/>
          </a:xfrm>
        </p:spPr>
        <p:txBody>
          <a:bodyPr>
            <a:normAutofit/>
          </a:bodyPr>
          <a:lstStyle/>
          <a:p>
            <a:pPr algn="l">
              <a:lnSpc>
                <a:spcPct val="130000"/>
              </a:lnSpc>
            </a:pPr>
            <a:r>
              <a:rPr lang="en-US" sz="2800" b="1" dirty="0" smtClean="0"/>
              <a:t>1. ¿</a:t>
            </a:r>
            <a:r>
              <a:rPr lang="en-US" sz="2800" b="1" dirty="0" err="1" smtClean="0"/>
              <a:t>Cuándo</a:t>
            </a:r>
            <a:r>
              <a:rPr lang="en-US" sz="2800" b="1" dirty="0" smtClean="0"/>
              <a:t> eras </a:t>
            </a:r>
            <a:r>
              <a:rPr lang="en-US" sz="2800" b="1" dirty="0" err="1" smtClean="0"/>
              <a:t>joven</a:t>
            </a:r>
            <a:r>
              <a:rPr lang="en-US" sz="2800" b="1" dirty="0" smtClean="0"/>
              <a:t> </a:t>
            </a:r>
            <a:r>
              <a:rPr lang="en-US" sz="2800" b="1" dirty="0" err="1" smtClean="0"/>
              <a:t>qué</a:t>
            </a:r>
            <a:r>
              <a:rPr lang="en-US" sz="2800" b="1" dirty="0" smtClean="0"/>
              <a:t> era </a:t>
            </a:r>
            <a:r>
              <a:rPr lang="en-US" sz="2800" b="1" dirty="0" err="1" smtClean="0"/>
              <a:t>tu</a:t>
            </a:r>
            <a:r>
              <a:rPr lang="en-US" sz="2800" b="1" dirty="0" smtClean="0"/>
              <a:t> </a:t>
            </a:r>
            <a:r>
              <a:rPr lang="en-US" sz="2800" b="1" dirty="0" err="1" smtClean="0"/>
              <a:t>libro</a:t>
            </a:r>
            <a:r>
              <a:rPr lang="en-US" sz="2800" b="1" dirty="0" smtClean="0"/>
              <a:t> </a:t>
            </a:r>
            <a:r>
              <a:rPr lang="en-US" sz="2800" b="1" dirty="0" err="1" smtClean="0"/>
              <a:t>favorito</a:t>
            </a:r>
            <a:r>
              <a:rPr lang="en-US" sz="2800" b="1" dirty="0" smtClean="0"/>
              <a:t>?</a:t>
            </a:r>
            <a:br>
              <a:rPr lang="en-US" sz="2800" b="1" dirty="0" smtClean="0"/>
            </a:br>
            <a:r>
              <a:rPr lang="en-US" sz="2800" b="1" dirty="0" smtClean="0"/>
              <a:t>2. ¿</a:t>
            </a:r>
            <a:r>
              <a:rPr lang="en-US" sz="2800" b="1" dirty="0" err="1" smtClean="0"/>
              <a:t>Cuándo</a:t>
            </a:r>
            <a:r>
              <a:rPr lang="en-US" sz="2800" b="1" dirty="0" smtClean="0"/>
              <a:t> eras </a:t>
            </a:r>
            <a:r>
              <a:rPr lang="en-US" sz="2800" b="1" dirty="0" err="1" smtClean="0"/>
              <a:t>joven</a:t>
            </a:r>
            <a:r>
              <a:rPr lang="en-US" sz="2800" b="1" dirty="0" smtClean="0"/>
              <a:t> </a:t>
            </a:r>
            <a:r>
              <a:rPr lang="en-US" sz="2800" b="1" dirty="0" err="1" smtClean="0"/>
              <a:t>qué</a:t>
            </a:r>
            <a:r>
              <a:rPr lang="en-US" sz="2800" b="1" dirty="0" smtClean="0"/>
              <a:t> era </a:t>
            </a:r>
            <a:r>
              <a:rPr lang="en-US" sz="2800" b="1" dirty="0" err="1" smtClean="0"/>
              <a:t>tu</a:t>
            </a:r>
            <a:r>
              <a:rPr lang="en-US" sz="2800" b="1" dirty="0" smtClean="0"/>
              <a:t> </a:t>
            </a:r>
            <a:r>
              <a:rPr lang="en-US" sz="2800" b="1" dirty="0" err="1" smtClean="0"/>
              <a:t>juguete</a:t>
            </a:r>
            <a:r>
              <a:rPr lang="en-US" sz="2800" b="1" dirty="0" smtClean="0"/>
              <a:t> </a:t>
            </a:r>
            <a:r>
              <a:rPr lang="en-US" sz="2800" b="1" dirty="0" err="1" smtClean="0"/>
              <a:t>favorito</a:t>
            </a:r>
            <a:r>
              <a:rPr lang="en-US" sz="2800" b="1" dirty="0" smtClean="0"/>
              <a:t>?</a:t>
            </a:r>
            <a:br>
              <a:rPr lang="en-US" sz="2800" b="1" dirty="0" smtClean="0"/>
            </a:br>
            <a:r>
              <a:rPr lang="en-US" sz="2800" b="1" dirty="0" smtClean="0"/>
              <a:t>3. ¿</a:t>
            </a:r>
            <a:r>
              <a:rPr lang="en-US" sz="2800" b="1" dirty="0" err="1" smtClean="0"/>
              <a:t>Cuándo</a:t>
            </a:r>
            <a:r>
              <a:rPr lang="en-US" sz="2800" b="1" dirty="0" smtClean="0"/>
              <a:t> eras </a:t>
            </a:r>
            <a:r>
              <a:rPr lang="en-US" sz="2800" b="1" dirty="0" err="1" smtClean="0"/>
              <a:t>joven</a:t>
            </a:r>
            <a:r>
              <a:rPr lang="en-US" sz="2800" b="1" dirty="0" smtClean="0"/>
              <a:t> </a:t>
            </a:r>
            <a:r>
              <a:rPr lang="en-US" sz="2800" b="1" dirty="0" err="1" smtClean="0"/>
              <a:t>qué</a:t>
            </a:r>
            <a:r>
              <a:rPr lang="en-US" sz="2800" b="1" dirty="0" smtClean="0"/>
              <a:t> era </a:t>
            </a:r>
            <a:r>
              <a:rPr lang="en-US" sz="2800" b="1" dirty="0" err="1" smtClean="0"/>
              <a:t>tu</a:t>
            </a:r>
            <a:r>
              <a:rPr lang="en-US" sz="2800" b="1" dirty="0" smtClean="0"/>
              <a:t> comida </a:t>
            </a:r>
            <a:r>
              <a:rPr lang="en-US" sz="2800" b="1" smtClean="0"/>
              <a:t>favorita?</a:t>
            </a:r>
            <a:r>
              <a:rPr lang="en-US" sz="2800" b="1" dirty="0" smtClean="0"/>
              <a:t/>
            </a:r>
            <a:br>
              <a:rPr lang="en-US" sz="2800" b="1" dirty="0" smtClean="0"/>
            </a:br>
            <a:r>
              <a:rPr lang="en-US" sz="2800" b="1" dirty="0" smtClean="0"/>
              <a:t>4. ¿</a:t>
            </a:r>
            <a:r>
              <a:rPr lang="en-US" sz="2800" b="1" dirty="0" err="1" smtClean="0"/>
              <a:t>Cuándo</a:t>
            </a:r>
            <a:r>
              <a:rPr lang="en-US" sz="2800" b="1" dirty="0" smtClean="0"/>
              <a:t> eras </a:t>
            </a:r>
            <a:r>
              <a:rPr lang="en-US" sz="2800" b="1" dirty="0" err="1" smtClean="0"/>
              <a:t>joven</a:t>
            </a:r>
            <a:r>
              <a:rPr lang="en-US" sz="2800" b="1" dirty="0" smtClean="0"/>
              <a:t> </a:t>
            </a:r>
            <a:r>
              <a:rPr lang="en-US" sz="2800" b="1" dirty="0" err="1" smtClean="0"/>
              <a:t>quién</a:t>
            </a:r>
            <a:r>
              <a:rPr lang="en-US" sz="2800" b="1" dirty="0" smtClean="0"/>
              <a:t> era </a:t>
            </a:r>
            <a:r>
              <a:rPr lang="en-US" sz="2800" b="1" dirty="0" err="1" smtClean="0"/>
              <a:t>una</a:t>
            </a:r>
            <a:r>
              <a:rPr lang="en-US" sz="2800" b="1" dirty="0" smtClean="0"/>
              <a:t> persona especial?</a:t>
            </a:r>
            <a:br>
              <a:rPr lang="en-US" sz="2800" b="1" dirty="0" smtClean="0"/>
            </a:br>
            <a:r>
              <a:rPr lang="en-US" sz="2800" b="1" dirty="0" smtClean="0"/>
              <a:t>5. ¿</a:t>
            </a:r>
            <a:r>
              <a:rPr lang="en-US" sz="2800" b="1" dirty="0" err="1" smtClean="0"/>
              <a:t>Cúando</a:t>
            </a:r>
            <a:r>
              <a:rPr lang="en-US" sz="2800" b="1" dirty="0" smtClean="0"/>
              <a:t> eras </a:t>
            </a:r>
            <a:r>
              <a:rPr lang="en-US" sz="2800" b="1" dirty="0" err="1" smtClean="0"/>
              <a:t>joven</a:t>
            </a:r>
            <a:r>
              <a:rPr lang="en-US" sz="2800" b="1" dirty="0" smtClean="0"/>
              <a:t> </a:t>
            </a:r>
            <a:r>
              <a:rPr lang="en-US" sz="2800" b="1" dirty="0" err="1" smtClean="0"/>
              <a:t>qué</a:t>
            </a:r>
            <a:r>
              <a:rPr lang="en-US" sz="2800" b="1" dirty="0" smtClean="0"/>
              <a:t> era un </a:t>
            </a:r>
            <a:r>
              <a:rPr lang="en-US" sz="2800" b="1" dirty="0" err="1" smtClean="0"/>
              <a:t>programa</a:t>
            </a:r>
            <a:r>
              <a:rPr lang="en-US" sz="2800" b="1" dirty="0" smtClean="0"/>
              <a:t> </a:t>
            </a:r>
            <a:r>
              <a:rPr lang="en-US" sz="2800" b="1" dirty="0" err="1" smtClean="0"/>
              <a:t>favorito</a:t>
            </a:r>
            <a:r>
              <a:rPr lang="en-US" sz="2800" b="1" dirty="0" smtClean="0"/>
              <a:t> del </a:t>
            </a:r>
            <a:r>
              <a:rPr lang="en-US" sz="2800" b="1" dirty="0" err="1" smtClean="0"/>
              <a:t>televisor</a:t>
            </a:r>
            <a:r>
              <a:rPr lang="en-US" sz="2800" b="1" dirty="0" smtClean="0"/>
              <a:t>?</a:t>
            </a:r>
            <a:br>
              <a:rPr lang="en-US" sz="2800" b="1" dirty="0" smtClean="0"/>
            </a:br>
            <a:r>
              <a:rPr lang="en-US" sz="2800" b="1" dirty="0" smtClean="0"/>
              <a:t>6. ¿</a:t>
            </a:r>
            <a:r>
              <a:rPr lang="en-US" sz="2800" b="1" dirty="0" err="1" smtClean="0"/>
              <a:t>Cuándo</a:t>
            </a:r>
            <a:r>
              <a:rPr lang="en-US" sz="2800" b="1" dirty="0" smtClean="0"/>
              <a:t> eras </a:t>
            </a:r>
            <a:r>
              <a:rPr lang="en-US" sz="2800" b="1" dirty="0" err="1" smtClean="0"/>
              <a:t>joven</a:t>
            </a:r>
            <a:r>
              <a:rPr lang="en-US" sz="2800" b="1" dirty="0" smtClean="0"/>
              <a:t> </a:t>
            </a:r>
            <a:r>
              <a:rPr lang="en-US" sz="2800" b="1" dirty="0" err="1" smtClean="0"/>
              <a:t>dónde</a:t>
            </a:r>
            <a:r>
              <a:rPr lang="en-US" sz="2800" b="1" dirty="0" smtClean="0"/>
              <a:t> </a:t>
            </a:r>
            <a:r>
              <a:rPr lang="en-US" sz="2800" b="1" dirty="0" err="1" smtClean="0"/>
              <a:t>vivías</a:t>
            </a:r>
            <a:r>
              <a:rPr lang="en-US" sz="2800" b="1" dirty="0" smtClean="0"/>
              <a:t>?</a:t>
            </a:r>
            <a:br>
              <a:rPr lang="en-US" sz="2800" b="1" dirty="0" smtClean="0"/>
            </a:br>
            <a:endParaRPr lang="en-US" sz="2800" b="1" dirty="0"/>
          </a:p>
        </p:txBody>
      </p:sp>
      <p:sp>
        <p:nvSpPr>
          <p:cNvPr id="4" name="Subtitle 3"/>
          <p:cNvSpPr>
            <a:spLocks noGrp="1"/>
          </p:cNvSpPr>
          <p:nvPr>
            <p:ph type="subTitle" idx="1"/>
          </p:nvPr>
        </p:nvSpPr>
        <p:spPr>
          <a:xfrm flipV="1">
            <a:off x="417513" y="5397714"/>
            <a:ext cx="8362479" cy="262769"/>
          </a:xfrm>
        </p:spPr>
        <p:txBody>
          <a:bodyPr>
            <a:normAutofit fontScale="77500" lnSpcReduction="20000"/>
          </a:bodyPr>
          <a:lstStyle/>
          <a:p>
            <a:endParaRPr lang="en-US" dirty="0"/>
          </a:p>
        </p:txBody>
      </p:sp>
    </p:spTree>
    <p:extLst>
      <p:ext uri="{BB962C8B-B14F-4D97-AF65-F5344CB8AC3E}">
        <p14:creationId xmlns:p14="http://schemas.microsoft.com/office/powerpoint/2010/main" val="293719707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Expo.thmx</Template>
  <TotalTime>5378</TotalTime>
  <Words>12</Words>
  <Application>Microsoft Macintosh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Expo</vt:lpstr>
      <vt:lpstr>1. ¿Cuándo eras joven qué era tu libro favorito? 2. ¿Cuándo eras joven qué era tu juguete favorito? 3. ¿Cuándo eras joven qué era tu comida favorita? 4. ¿Cuándo eras joven quién era una persona especial? 5. ¿Cúando eras joven qué era un programa favorito del televisor? 6. ¿Cuándo eras joven dónde vivías?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LPS LPS</cp:lastModifiedBy>
  <cp:revision>43</cp:revision>
  <dcterms:created xsi:type="dcterms:W3CDTF">2010-04-12T23:12:02Z</dcterms:created>
  <dcterms:modified xsi:type="dcterms:W3CDTF">2015-04-13T14:56:14Z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