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4/8/15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449D725-AF79-4FB6-8D02-83EAC61E3211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4/8/15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4/8/15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4/8/15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4/8/15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4/8/15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135479" y="6452154"/>
            <a:ext cx="8040399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113402"/>
            <a:ext cx="8147304" cy="6497947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/>
              <a:t>1.  ¿</a:t>
            </a:r>
            <a:r>
              <a:rPr lang="en-US" sz="2800" b="1" dirty="0" err="1"/>
              <a:t>Cuándo</a:t>
            </a:r>
            <a:r>
              <a:rPr lang="en-US" sz="2800" b="1" dirty="0"/>
              <a:t> era un </a:t>
            </a:r>
            <a:r>
              <a:rPr lang="en-US" sz="2800" b="1" dirty="0" err="1"/>
              <a:t>niño</a:t>
            </a:r>
            <a:r>
              <a:rPr lang="en-US" sz="2800" b="1" dirty="0"/>
              <a:t> / </a:t>
            </a:r>
            <a:r>
              <a:rPr lang="en-US" sz="2800" b="1" dirty="0" err="1"/>
              <a:t>una</a:t>
            </a:r>
            <a:r>
              <a:rPr lang="en-US" sz="2800" b="1" dirty="0"/>
              <a:t> </a:t>
            </a:r>
            <a:r>
              <a:rPr lang="en-US" sz="2800" b="1" dirty="0" err="1"/>
              <a:t>niña</a:t>
            </a:r>
            <a:r>
              <a:rPr lang="en-US" sz="2800" b="1" dirty="0"/>
              <a:t> </a:t>
            </a:r>
            <a:r>
              <a:rPr lang="en-US" sz="2800" b="1" dirty="0" err="1"/>
              <a:t>contaba</a:t>
            </a:r>
            <a:r>
              <a:rPr lang="en-US" sz="2800" b="1" dirty="0"/>
              <a:t> </a:t>
            </a:r>
            <a:r>
              <a:rPr lang="en-US" sz="2800" b="1" dirty="0" err="1"/>
              <a:t>chistes</a:t>
            </a:r>
            <a:r>
              <a:rPr lang="en-US" sz="2800" b="1" dirty="0"/>
              <a:t> ?</a:t>
            </a:r>
          </a:p>
          <a:p>
            <a:pPr algn="l"/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2.  ¿</a:t>
            </a:r>
            <a:r>
              <a:rPr lang="en-US" sz="2800" b="1" dirty="0" err="1"/>
              <a:t>Cuándo</a:t>
            </a:r>
            <a:r>
              <a:rPr lang="en-US" sz="2800" b="1" dirty="0"/>
              <a:t> era </a:t>
            </a:r>
            <a:r>
              <a:rPr lang="en-US" sz="2800" b="1" dirty="0" err="1"/>
              <a:t>joven</a:t>
            </a:r>
            <a:r>
              <a:rPr lang="en-US" sz="2800" b="1" dirty="0"/>
              <a:t> </a:t>
            </a:r>
            <a:r>
              <a:rPr lang="en-US" sz="2800" b="1" dirty="0" err="1"/>
              <a:t>cocinaba</a:t>
            </a:r>
            <a:r>
              <a:rPr lang="en-US" sz="2800" b="1" dirty="0"/>
              <a:t> con </a:t>
            </a:r>
            <a:r>
              <a:rPr lang="en-US" sz="2800" b="1" dirty="0" err="1"/>
              <a:t>sus</a:t>
            </a:r>
            <a:r>
              <a:rPr lang="en-US" sz="2800" b="1" dirty="0"/>
              <a:t> padres?</a:t>
            </a:r>
          </a:p>
          <a:p>
            <a:pPr algn="l"/>
            <a:endParaRPr lang="en-US" sz="2800" b="1" dirty="0"/>
          </a:p>
          <a:p>
            <a:pPr algn="l"/>
            <a:r>
              <a:rPr lang="en-US" sz="2800" b="1" dirty="0"/>
              <a:t>3. ¿</a:t>
            </a:r>
            <a:r>
              <a:rPr lang="en-US" sz="2800" b="1" dirty="0" err="1"/>
              <a:t>Cuándo</a:t>
            </a:r>
            <a:r>
              <a:rPr lang="en-US" sz="2800" b="1" dirty="0"/>
              <a:t> era </a:t>
            </a:r>
            <a:r>
              <a:rPr lang="en-US" sz="2800" b="1" dirty="0" err="1"/>
              <a:t>joven</a:t>
            </a:r>
            <a:r>
              <a:rPr lang="en-US" sz="2800" b="1" dirty="0"/>
              <a:t> </a:t>
            </a:r>
            <a:r>
              <a:rPr lang="en-US" sz="2800" b="1" dirty="0" err="1"/>
              <a:t>montaba</a:t>
            </a:r>
            <a:r>
              <a:rPr lang="en-US" sz="2800" b="1" dirty="0"/>
              <a:t> </a:t>
            </a:r>
            <a:r>
              <a:rPr lang="en-US" sz="2800" b="1" dirty="0" err="1"/>
              <a:t>su</a:t>
            </a:r>
            <a:r>
              <a:rPr lang="en-US" sz="2800" b="1" dirty="0"/>
              <a:t> </a:t>
            </a:r>
            <a:r>
              <a:rPr lang="en-US" sz="2800" b="1" dirty="0" err="1"/>
              <a:t>bicicleta</a:t>
            </a:r>
            <a:r>
              <a:rPr lang="en-US" sz="2800" b="1" dirty="0"/>
              <a:t> en la </a:t>
            </a:r>
            <a:r>
              <a:rPr lang="en-US" sz="2800" b="1" dirty="0" err="1"/>
              <a:t>acera</a:t>
            </a:r>
            <a:r>
              <a:rPr lang="en-US" sz="2800" b="1" dirty="0"/>
              <a:t>?</a:t>
            </a:r>
          </a:p>
          <a:p>
            <a:pPr algn="l"/>
            <a:endParaRPr lang="en-US" sz="2800" b="1" dirty="0"/>
          </a:p>
          <a:p>
            <a:pPr algn="l"/>
            <a:r>
              <a:rPr lang="en-US" sz="2800" b="1" dirty="0"/>
              <a:t>4. ¿</a:t>
            </a:r>
            <a:r>
              <a:rPr lang="en-US" sz="2800" b="1" dirty="0" err="1"/>
              <a:t>Cuándo</a:t>
            </a:r>
            <a:r>
              <a:rPr lang="en-US" sz="2800" b="1" dirty="0"/>
              <a:t> era </a:t>
            </a:r>
            <a:r>
              <a:rPr lang="en-US" sz="2800" b="1" dirty="0" err="1"/>
              <a:t>pequeño</a:t>
            </a:r>
            <a:r>
              <a:rPr lang="en-US" sz="2800" b="1" dirty="0"/>
              <a:t> (a) </a:t>
            </a:r>
            <a:r>
              <a:rPr lang="en-US" sz="2800" b="1" dirty="0" err="1"/>
              <a:t>compartía</a:t>
            </a:r>
            <a:r>
              <a:rPr lang="en-US" sz="2800" b="1" dirty="0"/>
              <a:t> </a:t>
            </a:r>
            <a:r>
              <a:rPr lang="en-US" sz="2800" b="1" dirty="0" err="1"/>
              <a:t>sus</a:t>
            </a:r>
            <a:r>
              <a:rPr lang="en-US" sz="2800" b="1" dirty="0"/>
              <a:t> </a:t>
            </a:r>
            <a:r>
              <a:rPr lang="en-US" sz="2800" b="1" dirty="0" err="1"/>
              <a:t>juguetes</a:t>
            </a:r>
            <a:r>
              <a:rPr lang="en-US" sz="2800" b="1" dirty="0"/>
              <a:t> </a:t>
            </a:r>
            <a:r>
              <a:rPr lang="en-US" sz="2800" b="1" dirty="0" smtClean="0"/>
              <a:t>con </a:t>
            </a:r>
            <a:r>
              <a:rPr lang="en-US" sz="2800" b="1" dirty="0" err="1"/>
              <a:t>sus</a:t>
            </a:r>
            <a:r>
              <a:rPr lang="en-US" sz="2800" b="1" dirty="0"/>
              <a:t> amigos</a:t>
            </a:r>
            <a:r>
              <a:rPr lang="en-US" sz="2800" b="1" dirty="0" smtClean="0"/>
              <a:t>?</a:t>
            </a:r>
          </a:p>
          <a:p>
            <a:pPr algn="l"/>
            <a:endParaRPr lang="en-US" sz="2800" b="1" dirty="0"/>
          </a:p>
          <a:p>
            <a:pPr algn="l"/>
            <a:r>
              <a:rPr lang="en-US" sz="2800" b="1" dirty="0" smtClean="0"/>
              <a:t>5. ¿</a:t>
            </a:r>
            <a:r>
              <a:rPr lang="en-US" sz="2800" b="1" dirty="0" err="1" smtClean="0"/>
              <a:t>Cu</a:t>
            </a:r>
            <a:r>
              <a:rPr lang="en-US" sz="2800" b="1" dirty="0" err="1" smtClean="0"/>
              <a:t>ándo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tenía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ocho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años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comía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galletas</a:t>
            </a:r>
            <a:r>
              <a:rPr lang="en-US" sz="2800" b="1" dirty="0" smtClean="0"/>
              <a:t> y </a:t>
            </a:r>
            <a:r>
              <a:rPr lang="en-US" sz="2800" b="1" dirty="0" err="1" smtClean="0"/>
              <a:t>bebía</a:t>
            </a:r>
            <a:r>
              <a:rPr lang="en-US" sz="2800" b="1" dirty="0" smtClean="0"/>
              <a:t> un </a:t>
            </a:r>
            <a:r>
              <a:rPr lang="en-US" sz="2800" b="1" dirty="0" err="1" smtClean="0"/>
              <a:t>leche</a:t>
            </a:r>
            <a:r>
              <a:rPr lang="en-US" sz="2800" b="1" smtClean="0"/>
              <a:t>?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32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add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Saddle.thmx</Template>
  <TotalTime>7</TotalTime>
  <Words>13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Saddle</vt:lpstr>
      <vt:lpstr>PowerPoint Presentation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LPS LPS</dc:creator>
  <cp:lastModifiedBy>LPS LPS</cp:lastModifiedBy>
  <cp:revision>1</cp:revision>
  <dcterms:created xsi:type="dcterms:W3CDTF">2015-04-09T00:08:31Z</dcterms:created>
  <dcterms:modified xsi:type="dcterms:W3CDTF">2015-04-09T00:15:40Z</dcterms:modified>
</cp:coreProperties>
</file>