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8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E36636D-D922-432D-A958-524484B5923D}" type="datetimeFigureOut">
              <a:rPr lang="en-US" smtClean="0"/>
              <a:pPr/>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E36636D-D922-432D-A958-524484B5923D}" type="datetimeFigureOut">
              <a:rPr lang="en-US" smtClean="0"/>
              <a:pPr/>
              <a:t>4/18/15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smtClean="0"/>
              <a:pPr/>
              <a:t>4/18/15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4/18/15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8E36636D-D922-432D-A958-524484B5923D}" type="datetimeFigureOut">
              <a:rPr lang="en-US" smtClean="0"/>
              <a:pPr/>
              <a:t>4/18/15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68" y="1523999"/>
            <a:ext cx="8729775" cy="2914174"/>
          </a:xfrm>
        </p:spPr>
        <p:txBody>
          <a:bodyPr/>
          <a:lstStyle/>
          <a:p>
            <a:pPr algn="l"/>
            <a:r>
              <a:rPr lang="en-US" sz="3200" dirty="0" smtClean="0">
                <a:solidFill>
                  <a:schemeClr val="accent6">
                    <a:lumMod val="75000"/>
                  </a:schemeClr>
                </a:solidFill>
              </a:rPr>
              <a:t>1.  ¿</a:t>
            </a:r>
            <a:r>
              <a:rPr lang="en-US" sz="3200" dirty="0" err="1" smtClean="0">
                <a:solidFill>
                  <a:schemeClr val="accent6">
                    <a:lumMod val="75000"/>
                  </a:schemeClr>
                </a:solidFill>
              </a:rPr>
              <a:t>Qui</a:t>
            </a:r>
            <a:r>
              <a:rPr lang="en-US" sz="3200" dirty="0" err="1" smtClean="0">
                <a:solidFill>
                  <a:schemeClr val="accent6">
                    <a:lumMod val="75000"/>
                  </a:schemeClr>
                </a:solidFill>
              </a:rPr>
              <a:t>én</a:t>
            </a:r>
            <a:r>
              <a:rPr lang="en-US" sz="3200" dirty="0" smtClean="0">
                <a:solidFill>
                  <a:schemeClr val="accent6">
                    <a:lumMod val="75000"/>
                  </a:schemeClr>
                </a:solidFill>
              </a:rPr>
              <a:t> era </a:t>
            </a:r>
            <a:r>
              <a:rPr lang="en-US" sz="3200" dirty="0" err="1" smtClean="0">
                <a:solidFill>
                  <a:schemeClr val="accent6">
                    <a:lumMod val="75000"/>
                  </a:schemeClr>
                </a:solidFill>
              </a:rPr>
              <a:t>Ixta</a:t>
            </a:r>
            <a:r>
              <a:rPr lang="en-US" sz="3200" dirty="0" smtClean="0">
                <a:solidFill>
                  <a:schemeClr val="accent6">
                    <a:lumMod val="75000"/>
                  </a:schemeClr>
                </a:solidFill>
              </a:rPr>
              <a:t>?</a:t>
            </a:r>
            <a:br>
              <a:rPr lang="en-US" sz="3200" dirty="0" smtClean="0">
                <a:solidFill>
                  <a:schemeClr val="accent6">
                    <a:lumMod val="75000"/>
                  </a:schemeClr>
                </a:solidFill>
              </a:rPr>
            </a:br>
            <a:r>
              <a:rPr lang="en-US" sz="3200" dirty="0" smtClean="0">
                <a:solidFill>
                  <a:schemeClr val="accent6">
                    <a:lumMod val="75000"/>
                  </a:schemeClr>
                </a:solidFill>
              </a:rPr>
              <a:t>2.  ¿</a:t>
            </a:r>
            <a:r>
              <a:rPr lang="en-US" sz="3200" dirty="0" err="1" smtClean="0">
                <a:solidFill>
                  <a:schemeClr val="accent6">
                    <a:lumMod val="75000"/>
                  </a:schemeClr>
                </a:solidFill>
              </a:rPr>
              <a:t>Quién</a:t>
            </a:r>
            <a:r>
              <a:rPr lang="en-US" sz="3200" dirty="0" smtClean="0">
                <a:solidFill>
                  <a:schemeClr val="accent6">
                    <a:lumMod val="75000"/>
                  </a:schemeClr>
                </a:solidFill>
              </a:rPr>
              <a:t> era Popo?</a:t>
            </a:r>
            <a:br>
              <a:rPr lang="en-US" sz="3200" dirty="0" smtClean="0">
                <a:solidFill>
                  <a:schemeClr val="accent6">
                    <a:lumMod val="75000"/>
                  </a:schemeClr>
                </a:solidFill>
              </a:rPr>
            </a:br>
            <a:r>
              <a:rPr lang="en-US" sz="3200" dirty="0" smtClean="0">
                <a:solidFill>
                  <a:schemeClr val="accent6">
                    <a:lumMod val="75000"/>
                  </a:schemeClr>
                </a:solidFill>
              </a:rPr>
              <a:t>3.  ¿</a:t>
            </a:r>
            <a:r>
              <a:rPr lang="en-US" sz="3200" dirty="0" err="1" smtClean="0">
                <a:solidFill>
                  <a:schemeClr val="accent6">
                    <a:lumMod val="75000"/>
                  </a:schemeClr>
                </a:solidFill>
              </a:rPr>
              <a:t>Quién</a:t>
            </a:r>
            <a:r>
              <a:rPr lang="en-US" sz="3200" dirty="0" smtClean="0">
                <a:solidFill>
                  <a:schemeClr val="accent6">
                    <a:lumMod val="75000"/>
                  </a:schemeClr>
                </a:solidFill>
              </a:rPr>
              <a:t> era el </a:t>
            </a:r>
            <a:r>
              <a:rPr lang="en-US" sz="3200" dirty="0" err="1" smtClean="0">
                <a:solidFill>
                  <a:schemeClr val="accent6">
                    <a:lumMod val="75000"/>
                  </a:schemeClr>
                </a:solidFill>
              </a:rPr>
              <a:t>emperador</a:t>
            </a:r>
            <a:r>
              <a:rPr lang="en-US" sz="3200" dirty="0" smtClean="0">
                <a:solidFill>
                  <a:schemeClr val="accent6">
                    <a:lumMod val="75000"/>
                  </a:schemeClr>
                </a:solidFill>
              </a:rPr>
              <a:t>?</a:t>
            </a:r>
            <a:br>
              <a:rPr lang="en-US" sz="3200" dirty="0" smtClean="0">
                <a:solidFill>
                  <a:schemeClr val="accent6">
                    <a:lumMod val="75000"/>
                  </a:schemeClr>
                </a:solidFill>
              </a:rPr>
            </a:br>
            <a:r>
              <a:rPr lang="en-US" sz="3200" dirty="0" smtClean="0">
                <a:solidFill>
                  <a:schemeClr val="accent6">
                    <a:lumMod val="75000"/>
                  </a:schemeClr>
                </a:solidFill>
              </a:rPr>
              <a:t>4.  ¿</a:t>
            </a:r>
            <a:r>
              <a:rPr lang="en-US" sz="3200" dirty="0" err="1" smtClean="0">
                <a:solidFill>
                  <a:schemeClr val="accent6">
                    <a:lumMod val="75000"/>
                  </a:schemeClr>
                </a:solidFill>
              </a:rPr>
              <a:t>Por</a:t>
            </a:r>
            <a:r>
              <a:rPr lang="en-US" sz="3200" dirty="0" smtClean="0">
                <a:solidFill>
                  <a:schemeClr val="accent6">
                    <a:lumMod val="75000"/>
                  </a:schemeClr>
                </a:solidFill>
              </a:rPr>
              <a:t> </a:t>
            </a:r>
            <a:r>
              <a:rPr lang="en-US" sz="3200" dirty="0" err="1" smtClean="0">
                <a:solidFill>
                  <a:schemeClr val="accent6">
                    <a:lumMod val="75000"/>
                  </a:schemeClr>
                </a:solidFill>
              </a:rPr>
              <a:t>qué</a:t>
            </a:r>
            <a:r>
              <a:rPr lang="en-US" sz="3200" dirty="0" smtClean="0">
                <a:solidFill>
                  <a:schemeClr val="accent6">
                    <a:lumMod val="75000"/>
                  </a:schemeClr>
                </a:solidFill>
              </a:rPr>
              <a:t> </a:t>
            </a:r>
            <a:r>
              <a:rPr lang="en-US" sz="3200" dirty="0" err="1" smtClean="0">
                <a:solidFill>
                  <a:schemeClr val="accent6">
                    <a:lumMod val="75000"/>
                  </a:schemeClr>
                </a:solidFill>
              </a:rPr>
              <a:t>murió</a:t>
            </a:r>
            <a:r>
              <a:rPr lang="en-US" sz="3200" dirty="0" smtClean="0">
                <a:solidFill>
                  <a:schemeClr val="accent6">
                    <a:lumMod val="75000"/>
                  </a:schemeClr>
                </a:solidFill>
              </a:rPr>
              <a:t> Popo en la </a:t>
            </a:r>
            <a:r>
              <a:rPr lang="en-US" sz="3200" dirty="0" err="1" smtClean="0">
                <a:solidFill>
                  <a:schemeClr val="accent6">
                    <a:lumMod val="75000"/>
                  </a:schemeClr>
                </a:solidFill>
              </a:rPr>
              <a:t>guerra</a:t>
            </a:r>
            <a:r>
              <a:rPr lang="en-US" sz="3200" dirty="0" smtClean="0">
                <a:solidFill>
                  <a:schemeClr val="accent6">
                    <a:lumMod val="75000"/>
                  </a:schemeClr>
                </a:solidFill>
              </a:rPr>
              <a:t>?</a:t>
            </a:r>
            <a:br>
              <a:rPr lang="en-US" sz="3200" dirty="0" smtClean="0">
                <a:solidFill>
                  <a:schemeClr val="accent6">
                    <a:lumMod val="75000"/>
                  </a:schemeClr>
                </a:solidFill>
              </a:rPr>
            </a:br>
            <a:r>
              <a:rPr lang="en-US" sz="3200" dirty="0" smtClean="0">
                <a:solidFill>
                  <a:schemeClr val="accent6">
                    <a:lumMod val="75000"/>
                  </a:schemeClr>
                </a:solidFill>
              </a:rPr>
              <a:t>5.  ¿</a:t>
            </a:r>
            <a:r>
              <a:rPr lang="en-US" sz="3200" dirty="0" err="1" smtClean="0">
                <a:solidFill>
                  <a:schemeClr val="accent6">
                    <a:lumMod val="75000"/>
                  </a:schemeClr>
                </a:solidFill>
              </a:rPr>
              <a:t>Por</a:t>
            </a:r>
            <a:r>
              <a:rPr lang="en-US" sz="3200" dirty="0" smtClean="0">
                <a:solidFill>
                  <a:schemeClr val="accent6">
                    <a:lumMod val="75000"/>
                  </a:schemeClr>
                </a:solidFill>
              </a:rPr>
              <a:t> </a:t>
            </a:r>
            <a:r>
              <a:rPr lang="en-US" sz="3200" dirty="0" err="1" smtClean="0">
                <a:solidFill>
                  <a:schemeClr val="accent6">
                    <a:lumMod val="75000"/>
                  </a:schemeClr>
                </a:solidFill>
              </a:rPr>
              <a:t>qué</a:t>
            </a:r>
            <a:r>
              <a:rPr lang="en-US" sz="3200" dirty="0" smtClean="0">
                <a:solidFill>
                  <a:schemeClr val="accent6">
                    <a:lumMod val="75000"/>
                  </a:schemeClr>
                </a:solidFill>
              </a:rPr>
              <a:t> </a:t>
            </a:r>
            <a:r>
              <a:rPr lang="en-US" sz="3200" dirty="0" err="1" smtClean="0">
                <a:solidFill>
                  <a:schemeClr val="accent6">
                    <a:lumMod val="75000"/>
                  </a:schemeClr>
                </a:solidFill>
              </a:rPr>
              <a:t>murió</a:t>
            </a:r>
            <a:r>
              <a:rPr lang="en-US" sz="3200" dirty="0" smtClean="0">
                <a:solidFill>
                  <a:schemeClr val="accent6">
                    <a:lumMod val="75000"/>
                  </a:schemeClr>
                </a:solidFill>
              </a:rPr>
              <a:t> </a:t>
            </a:r>
            <a:r>
              <a:rPr lang="en-US" sz="3200" dirty="0" err="1" smtClean="0">
                <a:solidFill>
                  <a:schemeClr val="accent6">
                    <a:lumMod val="75000"/>
                  </a:schemeClr>
                </a:solidFill>
              </a:rPr>
              <a:t>Ixta</a:t>
            </a:r>
            <a:r>
              <a:rPr lang="en-US" sz="3200" dirty="0" smtClean="0">
                <a:solidFill>
                  <a:schemeClr val="accent6">
                    <a:lumMod val="75000"/>
                  </a:schemeClr>
                </a:solidFill>
              </a:rPr>
              <a:t>?</a:t>
            </a:r>
            <a:r>
              <a:rPr lang="en-US" sz="3200" dirty="0">
                <a:solidFill>
                  <a:schemeClr val="accent6">
                    <a:lumMod val="75000"/>
                  </a:schemeClr>
                </a:solidFill>
              </a:rPr>
              <a:t/>
            </a:r>
            <a:br>
              <a:rPr lang="en-US" sz="3200" dirty="0">
                <a:solidFill>
                  <a:schemeClr val="accent6">
                    <a:lumMod val="75000"/>
                  </a:schemeClr>
                </a:solidFill>
              </a:rPr>
            </a:br>
            <a:r>
              <a:rPr lang="en-US" sz="3200" dirty="0">
                <a:solidFill>
                  <a:schemeClr val="accent6">
                    <a:lumMod val="75000"/>
                  </a:schemeClr>
                </a:solidFill>
              </a:rPr>
              <a:t>6</a:t>
            </a:r>
            <a:r>
              <a:rPr lang="en-US" sz="3200" dirty="0" smtClean="0">
                <a:solidFill>
                  <a:schemeClr val="accent6">
                    <a:lumMod val="75000"/>
                  </a:schemeClr>
                </a:solidFill>
              </a:rPr>
              <a:t>.  ¿</a:t>
            </a:r>
            <a:r>
              <a:rPr lang="en-US" sz="3200" dirty="0" err="1" smtClean="0">
                <a:solidFill>
                  <a:schemeClr val="accent6">
                    <a:lumMod val="75000"/>
                  </a:schemeClr>
                </a:solidFill>
              </a:rPr>
              <a:t>Qué</a:t>
            </a:r>
            <a:r>
              <a:rPr lang="en-US" sz="3200" dirty="0" smtClean="0">
                <a:solidFill>
                  <a:schemeClr val="accent6">
                    <a:lumMod val="75000"/>
                  </a:schemeClr>
                </a:solidFill>
              </a:rPr>
              <a:t> </a:t>
            </a:r>
            <a:r>
              <a:rPr lang="en-US" sz="3200" dirty="0" err="1" smtClean="0">
                <a:solidFill>
                  <a:schemeClr val="accent6">
                    <a:lumMod val="75000"/>
                  </a:schemeClr>
                </a:solidFill>
              </a:rPr>
              <a:t>hacían</a:t>
            </a:r>
            <a:r>
              <a:rPr lang="en-US" sz="3200" dirty="0" smtClean="0">
                <a:solidFill>
                  <a:schemeClr val="accent6">
                    <a:lumMod val="75000"/>
                  </a:schemeClr>
                </a:solidFill>
              </a:rPr>
              <a:t> los </a:t>
            </a:r>
            <a:r>
              <a:rPr lang="en-US" sz="3200" dirty="0" err="1" smtClean="0">
                <a:solidFill>
                  <a:schemeClr val="accent6">
                    <a:lumMod val="75000"/>
                  </a:schemeClr>
                </a:solidFill>
              </a:rPr>
              <a:t>dioses</a:t>
            </a:r>
            <a:r>
              <a:rPr lang="en-US" sz="3200" dirty="0" smtClean="0">
                <a:solidFill>
                  <a:schemeClr val="accent6">
                    <a:lumMod val="75000"/>
                  </a:schemeClr>
                </a:solidFill>
              </a:rPr>
              <a:t>?</a:t>
            </a:r>
            <a:br>
              <a:rPr lang="en-US" sz="3200" dirty="0" smtClean="0">
                <a:solidFill>
                  <a:schemeClr val="accent6">
                    <a:lumMod val="75000"/>
                  </a:schemeClr>
                </a:solidFill>
              </a:rPr>
            </a:br>
            <a:r>
              <a:rPr lang="en-US" sz="3200" dirty="0" smtClean="0">
                <a:solidFill>
                  <a:schemeClr val="accent6">
                    <a:lumMod val="75000"/>
                  </a:schemeClr>
                </a:solidFill>
              </a:rPr>
              <a:t>7.  ¿</a:t>
            </a:r>
            <a:r>
              <a:rPr lang="en-US" sz="3200" dirty="0" err="1" smtClean="0">
                <a:solidFill>
                  <a:schemeClr val="accent6">
                    <a:lumMod val="75000"/>
                  </a:schemeClr>
                </a:solidFill>
              </a:rPr>
              <a:t>Te</a:t>
            </a:r>
            <a:r>
              <a:rPr lang="en-US" sz="3200" dirty="0" smtClean="0">
                <a:solidFill>
                  <a:schemeClr val="accent6">
                    <a:lumMod val="75000"/>
                  </a:schemeClr>
                </a:solidFill>
              </a:rPr>
              <a:t> </a:t>
            </a:r>
            <a:r>
              <a:rPr lang="en-US" sz="3200" dirty="0" err="1" smtClean="0">
                <a:solidFill>
                  <a:schemeClr val="accent6">
                    <a:lumMod val="75000"/>
                  </a:schemeClr>
                </a:solidFill>
              </a:rPr>
              <a:t>encantaba</a:t>
            </a:r>
            <a:r>
              <a:rPr lang="en-US" sz="3200" dirty="0" smtClean="0">
                <a:solidFill>
                  <a:schemeClr val="accent6">
                    <a:lumMod val="75000"/>
                  </a:schemeClr>
                </a:solidFill>
              </a:rPr>
              <a:t> la </a:t>
            </a:r>
            <a:r>
              <a:rPr lang="en-US" sz="3200" dirty="0" err="1" smtClean="0">
                <a:solidFill>
                  <a:schemeClr val="accent6">
                    <a:lumMod val="75000"/>
                  </a:schemeClr>
                </a:solidFill>
              </a:rPr>
              <a:t>leyenda</a:t>
            </a:r>
            <a:r>
              <a:rPr lang="en-US" sz="3200" dirty="0" smtClean="0">
                <a:solidFill>
                  <a:schemeClr val="accent6">
                    <a:lumMod val="75000"/>
                  </a:schemeClr>
                </a:solidFill>
              </a:rPr>
              <a:t> de Popo y </a:t>
            </a:r>
            <a:r>
              <a:rPr lang="en-US" sz="3200" dirty="0" err="1" smtClean="0">
                <a:solidFill>
                  <a:schemeClr val="accent6">
                    <a:lumMod val="75000"/>
                  </a:schemeClr>
                </a:solidFill>
              </a:rPr>
              <a:t>Ixta</a:t>
            </a:r>
            <a:r>
              <a:rPr lang="en-US" sz="3200" dirty="0" smtClean="0">
                <a:solidFill>
                  <a:schemeClr val="accent6">
                    <a:lumMod val="75000"/>
                  </a:schemeClr>
                </a:solidFill>
              </a:rPr>
              <a:t>?</a:t>
            </a:r>
            <a:endParaRPr lang="en-US" sz="3200" dirty="0">
              <a:solidFill>
                <a:schemeClr val="accent6">
                  <a:lumMod val="75000"/>
                </a:schemeClr>
              </a:solidFill>
            </a:endParaRPr>
          </a:p>
        </p:txBody>
      </p:sp>
    </p:spTree>
    <p:extLst>
      <p:ext uri="{BB962C8B-B14F-4D97-AF65-F5344CB8AC3E}">
        <p14:creationId xmlns:p14="http://schemas.microsoft.com/office/powerpoint/2010/main" val="8499443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13</TotalTime>
  <Words>7</Words>
  <Application>Microsoft Macintosh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Breeze</vt:lpstr>
      <vt:lpstr>1.  ¿Quién era Ixta? 2.  ¿Quién era Popo? 3.  ¿Quién era el emperador? 4.  ¿Por qué murió Popo en la guerra? 5.  ¿Por qué murió Ixta? 6.  ¿Qué hacían los dioses? 7.  ¿Te encantaba la leyenda de Popo y Ixta?</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¿Quién era Ixta? 2.  ¿Quién era Popo? 3.  ¿Quién era el emperador? 4.  ¿Por qué murió Popo en la guerra? 5.  ¿Por qué murió Ixta? 6.  ¿Qué hacían los dios? 7.  ¿Te gustaba la leyenda de Popo y Ixta?</dc:title>
  <dc:creator>LPS LPS</dc:creator>
  <cp:lastModifiedBy>LPS LPS</cp:lastModifiedBy>
  <cp:revision>3</cp:revision>
  <dcterms:created xsi:type="dcterms:W3CDTF">2015-04-18T16:12:21Z</dcterms:created>
  <dcterms:modified xsi:type="dcterms:W3CDTF">2015-04-18T16:25:38Z</dcterms:modified>
</cp:coreProperties>
</file>