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8" r:id="rId9"/>
    <p:sldId id="262" r:id="rId10"/>
    <p:sldId id="263" r:id="rId11"/>
    <p:sldId id="264" r:id="rId12"/>
    <p:sldId id="265" r:id="rId13"/>
    <p:sldId id="272" r:id="rId14"/>
    <p:sldId id="269" r:id="rId15"/>
    <p:sldId id="266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20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jpg"/><Relationship Id="rId3" Type="http://schemas.openxmlformats.org/officeDocument/2006/relationships/image" Target="../media/image23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gif"/><Relationship Id="rId3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Relationship Id="rId3" Type="http://schemas.openxmlformats.org/officeDocument/2006/relationships/image" Target="../media/image1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gif"/><Relationship Id="rId3" Type="http://schemas.openxmlformats.org/officeDocument/2006/relationships/image" Target="../media/image1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9.1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BENEFITS OF PHYSICAL ACTIVITY</a:t>
            </a:r>
          </a:p>
          <a:p>
            <a:r>
              <a:rPr lang="en-US" dirty="0" smtClean="0"/>
              <a:t>(PAGES 204-208)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918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Activity </a:t>
            </a:r>
            <a:r>
              <a:rPr lang="en-US" smtClean="0"/>
              <a:t>&amp; Fitness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573854"/>
            <a:ext cx="7583487" cy="4463876"/>
          </a:xfrm>
        </p:spPr>
        <p:txBody>
          <a:bodyPr/>
          <a:lstStyle/>
          <a:p>
            <a:r>
              <a:rPr lang="en-US" i="1" dirty="0" smtClean="0"/>
              <a:t>PHYSICAL FITNESS: </a:t>
            </a:r>
            <a:r>
              <a:rPr lang="en-US" dirty="0"/>
              <a:t>the ability to handle the physical </a:t>
            </a:r>
            <a:r>
              <a:rPr lang="en-US" b="1" u="sng" dirty="0"/>
              <a:t>DEMANDS </a:t>
            </a:r>
            <a:r>
              <a:rPr lang="en-US" dirty="0"/>
              <a:t>of everyday life </a:t>
            </a:r>
            <a:r>
              <a:rPr lang="en-US" dirty="0" smtClean="0"/>
              <a:t>without becoming </a:t>
            </a:r>
            <a:r>
              <a:rPr lang="en-US" dirty="0"/>
              <a:t>overly </a:t>
            </a:r>
            <a:r>
              <a:rPr lang="en-US" b="1" u="sng" dirty="0" smtClean="0"/>
              <a:t>TIRED.</a:t>
            </a:r>
          </a:p>
          <a:p>
            <a:r>
              <a:rPr lang="en-US" dirty="0" smtClean="0"/>
              <a:t>Have </a:t>
            </a:r>
            <a:r>
              <a:rPr lang="en-US" dirty="0"/>
              <a:t>plenty of energy plus a </a:t>
            </a:r>
            <a:r>
              <a:rPr lang="en-US" b="1" u="sng" dirty="0"/>
              <a:t>RESERVE </a:t>
            </a:r>
            <a:r>
              <a:rPr lang="en-US" dirty="0"/>
              <a:t>for when their bodies need it. </a:t>
            </a:r>
          </a:p>
          <a:p>
            <a:r>
              <a:rPr lang="en-US" dirty="0" smtClean="0"/>
              <a:t>Can </a:t>
            </a:r>
            <a:r>
              <a:rPr lang="en-US" dirty="0"/>
              <a:t>lengthen life expectancy </a:t>
            </a:r>
            <a:r>
              <a:rPr lang="en-US" dirty="0" smtClean="0"/>
              <a:t>(What is that?)</a:t>
            </a:r>
            <a:endParaRPr lang="en-US" dirty="0"/>
          </a:p>
          <a:p>
            <a:endParaRPr lang="en-US" dirty="0"/>
          </a:p>
          <a:p>
            <a:endParaRPr lang="en-US" i="1" dirty="0"/>
          </a:p>
        </p:txBody>
      </p:sp>
      <p:pic>
        <p:nvPicPr>
          <p:cNvPr id="4" name="Picture 3" descr="lifeexpectanc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437" y="4122508"/>
            <a:ext cx="4652241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885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Exercise</a:t>
            </a:r>
            <a:r>
              <a:rPr lang="en-US" b="1" u="sng" dirty="0"/>
              <a:t>: </a:t>
            </a:r>
            <a:r>
              <a:rPr lang="en-US" dirty="0"/>
              <a:t>planned physical activity done </a:t>
            </a:r>
            <a:r>
              <a:rPr lang="en-US" b="1" u="sng" dirty="0"/>
              <a:t>REGULARLY </a:t>
            </a:r>
            <a:r>
              <a:rPr lang="en-US" dirty="0"/>
              <a:t>to build or maintain </a:t>
            </a:r>
            <a:r>
              <a:rPr lang="en-US" dirty="0" smtClean="0"/>
              <a:t>one’s fitness</a:t>
            </a:r>
            <a:r>
              <a:rPr lang="en-US" dirty="0"/>
              <a:t>. </a:t>
            </a:r>
          </a:p>
          <a:p>
            <a:r>
              <a:rPr lang="en-US" dirty="0" smtClean="0"/>
              <a:t>Physical </a:t>
            </a:r>
            <a:r>
              <a:rPr lang="en-US" dirty="0"/>
              <a:t>activity </a:t>
            </a:r>
            <a:r>
              <a:rPr lang="en-US" b="1" u="sng" dirty="0"/>
              <a:t>WORKS </a:t>
            </a:r>
            <a:r>
              <a:rPr lang="en-US" dirty="0"/>
              <a:t>various muscles, but exercise </a:t>
            </a:r>
            <a:r>
              <a:rPr lang="en-US" b="1" u="sng" dirty="0"/>
              <a:t>TARGETS</a:t>
            </a:r>
            <a:r>
              <a:rPr lang="en-US" dirty="0"/>
              <a:t> </a:t>
            </a:r>
            <a:r>
              <a:rPr lang="en-US" dirty="0" smtClean="0"/>
              <a:t>specific muscles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b="1" dirty="0"/>
              <a:t>Two Basic Categories of Exercise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b="1" u="sng" dirty="0"/>
              <a:t>Aerobic:</a:t>
            </a:r>
            <a:r>
              <a:rPr lang="en-US" b="1" dirty="0"/>
              <a:t> </a:t>
            </a:r>
            <a:r>
              <a:rPr lang="en-US" b="1" dirty="0" smtClean="0"/>
              <a:t>LARGE AMOUNTS OF OXYGEN</a:t>
            </a:r>
          </a:p>
          <a:p>
            <a:pPr lvl="1"/>
            <a:endParaRPr lang="en-US" b="1" dirty="0"/>
          </a:p>
          <a:p>
            <a:pPr lvl="1"/>
            <a:r>
              <a:rPr lang="en-US" b="1" u="sng" dirty="0" smtClean="0"/>
              <a:t>Anaerobic: </a:t>
            </a:r>
            <a:r>
              <a:rPr lang="en-US" dirty="0"/>
              <a:t> </a:t>
            </a:r>
            <a:r>
              <a:rPr lang="en-US" dirty="0" smtClean="0"/>
              <a:t>LITTLE OXYGEN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472584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AEROBIC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Aerobic</a:t>
            </a:r>
            <a:r>
              <a:rPr lang="en-US" b="1" u="sng" dirty="0"/>
              <a:t>:</a:t>
            </a:r>
            <a:r>
              <a:rPr lang="en-US" b="1" dirty="0"/>
              <a:t> </a:t>
            </a:r>
            <a:r>
              <a:rPr lang="en-US" dirty="0"/>
              <a:t>rhythmic, nonstop, moderate to vigorous activity that requires large </a:t>
            </a:r>
            <a:r>
              <a:rPr lang="en-US" dirty="0" smtClean="0"/>
              <a:t>amounts of </a:t>
            </a:r>
            <a:r>
              <a:rPr lang="en-US" b="1" u="sng" dirty="0"/>
              <a:t>OXYGEN</a:t>
            </a:r>
            <a:r>
              <a:rPr lang="en-US" dirty="0"/>
              <a:t>.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Works </a:t>
            </a:r>
            <a:r>
              <a:rPr lang="en-US" dirty="0"/>
              <a:t>very important </a:t>
            </a:r>
            <a:r>
              <a:rPr lang="en-US" dirty="0" smtClean="0"/>
              <a:t>muscle the </a:t>
            </a:r>
            <a:r>
              <a:rPr lang="en-US" b="1" u="sng" dirty="0" smtClean="0"/>
              <a:t>HEART</a:t>
            </a:r>
          </a:p>
          <a:p>
            <a:pPr lvl="1"/>
            <a:endParaRPr lang="en-US" b="1" u="sng" dirty="0"/>
          </a:p>
          <a:p>
            <a:pPr lvl="1"/>
            <a:r>
              <a:rPr lang="en-US" b="1" u="sng" dirty="0" smtClean="0"/>
              <a:t>EXAMPLES:</a:t>
            </a:r>
            <a:r>
              <a:rPr lang="en-US" b="1" dirty="0" smtClean="0"/>
              <a:t>  RUNNING (WHAT KIND OF RUNNING?); BIKING; STAIR CLIMBING; BRISK WALKING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669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Aerobic Exercise</a:t>
            </a:r>
            <a:endParaRPr lang="en-US" dirty="0"/>
          </a:p>
        </p:txBody>
      </p:sp>
      <p:pic>
        <p:nvPicPr>
          <p:cNvPr id="4" name="Content Placeholder 3" descr="Aerobic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142" r="-22142"/>
          <a:stretch>
            <a:fillRect/>
          </a:stretch>
        </p:blipFill>
        <p:spPr>
          <a:xfrm>
            <a:off x="467895" y="1655876"/>
            <a:ext cx="7895055" cy="4381854"/>
          </a:xfrm>
        </p:spPr>
      </p:pic>
    </p:spTree>
    <p:extLst>
      <p:ext uri="{BB962C8B-B14F-4D97-AF65-F5344CB8AC3E}">
        <p14:creationId xmlns:p14="http://schemas.microsoft.com/office/powerpoint/2010/main" val="1690294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Aerobic Examples</a:t>
            </a:r>
            <a:endParaRPr lang="en-US" dirty="0"/>
          </a:p>
        </p:txBody>
      </p:sp>
      <p:pic>
        <p:nvPicPr>
          <p:cNvPr id="4" name="Content Placeholder 3" descr="Aerobicexample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936" r="-1193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718199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ANAEROBIC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7" cy="4208930"/>
          </a:xfrm>
        </p:spPr>
        <p:txBody>
          <a:bodyPr/>
          <a:lstStyle/>
          <a:p>
            <a:r>
              <a:rPr lang="en-US" b="1" u="sng" dirty="0"/>
              <a:t>Anaerobic: </a:t>
            </a:r>
            <a:r>
              <a:rPr lang="en-US" dirty="0"/>
              <a:t>intense physical activity that requires </a:t>
            </a:r>
            <a:r>
              <a:rPr lang="en-US" dirty="0" smtClean="0"/>
              <a:t>LITTLE </a:t>
            </a:r>
            <a:r>
              <a:rPr lang="en-US" b="1" u="sng" dirty="0" smtClean="0"/>
              <a:t>OXYGEN</a:t>
            </a:r>
            <a:r>
              <a:rPr lang="en-US" dirty="0" smtClean="0"/>
              <a:t> </a:t>
            </a:r>
            <a:r>
              <a:rPr lang="en-US" dirty="0"/>
              <a:t>but uses </a:t>
            </a:r>
            <a:r>
              <a:rPr lang="en-US" b="1" dirty="0" smtClean="0"/>
              <a:t>short bursts </a:t>
            </a:r>
            <a:r>
              <a:rPr lang="en-US" dirty="0"/>
              <a:t>of </a:t>
            </a:r>
            <a:r>
              <a:rPr lang="en-US" b="1" u="sng" dirty="0"/>
              <a:t>ENERGY</a:t>
            </a:r>
            <a:r>
              <a:rPr lang="en-US" dirty="0"/>
              <a:t>. </a:t>
            </a:r>
          </a:p>
          <a:p>
            <a:r>
              <a:rPr lang="en-US" i="1" dirty="0"/>
              <a:t>What are 3 examples of anaerobic exercises? </a:t>
            </a:r>
            <a:endParaRPr lang="en-US" i="1" dirty="0" smtClean="0"/>
          </a:p>
          <a:p>
            <a:pPr lvl="1"/>
            <a:r>
              <a:rPr lang="en-US" b="1" u="sng" dirty="0"/>
              <a:t>LIFTING WEIGHTS, GYMNASTICS, FOOTBALL, </a:t>
            </a:r>
            <a:r>
              <a:rPr lang="en-US" b="1" u="sng" dirty="0" smtClean="0"/>
              <a:t>TRACK &amp; FIELD EVENTS </a:t>
            </a:r>
          </a:p>
          <a:p>
            <a:pPr marL="282575" lvl="1" indent="0">
              <a:buNone/>
            </a:pPr>
            <a:endParaRPr lang="en-US" b="1" u="sng" dirty="0"/>
          </a:p>
          <a:p>
            <a:pPr marL="282575" lvl="1" indent="0">
              <a:buNone/>
            </a:pPr>
            <a:endParaRPr lang="en-US" b="1" u="sng" dirty="0" smtClean="0"/>
          </a:p>
          <a:p>
            <a:pPr marL="282575" lvl="1" indent="0">
              <a:buNone/>
            </a:pPr>
            <a:endParaRPr lang="en-US" b="1" u="sng" dirty="0" smtClean="0"/>
          </a:p>
          <a:p>
            <a:pPr marL="282575" lvl="1" indent="0">
              <a:buNone/>
            </a:pPr>
            <a:endParaRPr lang="en-US" b="1" u="sng" dirty="0"/>
          </a:p>
        </p:txBody>
      </p:sp>
      <p:pic>
        <p:nvPicPr>
          <p:cNvPr id="4" name="Picture 3" descr="anerobic examp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73" y="4094079"/>
            <a:ext cx="3035852" cy="2148974"/>
          </a:xfrm>
          <a:prstGeom prst="rect">
            <a:avLst/>
          </a:prstGeom>
        </p:spPr>
      </p:pic>
      <p:pic>
        <p:nvPicPr>
          <p:cNvPr id="5" name="Picture 4" descr="long-jum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684" y="3689684"/>
            <a:ext cx="4313877" cy="2884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826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Anaerobic Examples</a:t>
            </a:r>
            <a:endParaRPr lang="en-US" dirty="0"/>
          </a:p>
        </p:txBody>
      </p:sp>
      <p:pic>
        <p:nvPicPr>
          <p:cNvPr id="4" name="Content Placeholder 3" descr="anaerobic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434" r="-1043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135391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Anaerobic </a:t>
            </a:r>
            <a:r>
              <a:rPr lang="en-US" dirty="0" err="1" smtClean="0"/>
              <a:t>vs</a:t>
            </a:r>
            <a:r>
              <a:rPr lang="en-US" dirty="0" smtClean="0"/>
              <a:t> Aerobic…..</a:t>
            </a:r>
            <a:endParaRPr lang="en-US" dirty="0"/>
          </a:p>
        </p:txBody>
      </p:sp>
      <p:pic>
        <p:nvPicPr>
          <p:cNvPr id="4" name="Content Placeholder 3" descr="anerobic vs aerobic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088" r="-4008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30650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 THE BENEFITS OF PHYSICAL ACTIVITY </a:t>
            </a:r>
          </a:p>
          <a:p>
            <a:r>
              <a:rPr lang="en-US" dirty="0" smtClean="0"/>
              <a:t>DEVELOP HABITS TO IMPROVE YOUR PHYSICAL HEALTH</a:t>
            </a:r>
          </a:p>
          <a:p>
            <a:r>
              <a:rPr lang="en-US" dirty="0" smtClean="0"/>
              <a:t>DESCRIBE VARIOUS TYPES OF PHYSICAL ACTIVITIES</a:t>
            </a:r>
          </a:p>
          <a:p>
            <a:r>
              <a:rPr lang="en-US" dirty="0" smtClean="0"/>
              <a:t>EXPLAIN THE IMPORTANCE OF EXERCISES TO OVERALL FITNESS</a:t>
            </a:r>
          </a:p>
          <a:p>
            <a:r>
              <a:rPr lang="en-US" dirty="0" smtClean="0"/>
              <a:t>VOCAB WORDS: physical activity; balance; coordination; calories; physical fitness; exercise; AEROBIC EXERCISE; ANAEROBIC EXERCISE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005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PHYSICAL ACTIVITY?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ACTIVITY: Any form of BODILY movement that uses up ENERGY</a:t>
            </a:r>
          </a:p>
          <a:p>
            <a:endParaRPr lang="en-US" dirty="0"/>
          </a:p>
          <a:p>
            <a:r>
              <a:rPr lang="en-US" dirty="0" smtClean="0"/>
              <a:t>How many minutes per day is recommended?</a:t>
            </a:r>
            <a:endParaRPr lang="en-US" dirty="0"/>
          </a:p>
        </p:txBody>
      </p:sp>
      <p:pic>
        <p:nvPicPr>
          <p:cNvPr id="4" name="Picture 3" descr="exercis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8826"/>
            <a:ext cx="3800680" cy="1788904"/>
          </a:xfrm>
          <a:prstGeom prst="rect">
            <a:avLst/>
          </a:prstGeom>
        </p:spPr>
      </p:pic>
      <p:pic>
        <p:nvPicPr>
          <p:cNvPr id="5" name="Picture 4" descr="cartoon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0680" y="3778428"/>
            <a:ext cx="4562270" cy="259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41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Physical Activity?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Benefits ALL sides of the HEALTH TRIANGLE</a:t>
            </a:r>
          </a:p>
          <a:p>
            <a:endParaRPr lang="en-US" dirty="0"/>
          </a:p>
          <a:p>
            <a:r>
              <a:rPr lang="en-US" dirty="0" smtClean="0"/>
              <a:t>Physical, Mental/Emotional, Social</a:t>
            </a:r>
            <a:endParaRPr lang="en-US" dirty="0"/>
          </a:p>
        </p:txBody>
      </p:sp>
      <p:pic>
        <p:nvPicPr>
          <p:cNvPr id="4" name="Picture 3" descr="carto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318" y="3520463"/>
            <a:ext cx="6440482" cy="2806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419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Activity Pyramid</a:t>
            </a:r>
            <a:endParaRPr lang="en-US" dirty="0"/>
          </a:p>
        </p:txBody>
      </p:sp>
      <p:pic>
        <p:nvPicPr>
          <p:cNvPr id="6" name="Content Placeholder 5" descr="physicalactivitypyr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775" r="-1177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27351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Health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Energy to complete daily activities</a:t>
            </a:r>
          </a:p>
          <a:p>
            <a:r>
              <a:rPr lang="en-US" dirty="0" smtClean="0"/>
              <a:t>Helps the HEART &amp; LUNGS work more efficiently</a:t>
            </a:r>
          </a:p>
          <a:p>
            <a:r>
              <a:rPr lang="en-US" dirty="0" smtClean="0"/>
              <a:t>Strengthens Bones, improves coordination, and muscle strength, and balance</a:t>
            </a:r>
          </a:p>
        </p:txBody>
      </p:sp>
      <p:pic>
        <p:nvPicPr>
          <p:cNvPr id="4" name="Picture 3" descr="fithear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63" y="3748334"/>
            <a:ext cx="2819400" cy="2882900"/>
          </a:xfrm>
          <a:prstGeom prst="rect">
            <a:avLst/>
          </a:prstGeom>
        </p:spPr>
      </p:pic>
      <p:pic>
        <p:nvPicPr>
          <p:cNvPr id="5" name="Picture 4" descr="cartoon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583" y="3781728"/>
            <a:ext cx="4762679" cy="2707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491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Mental/Emotional Health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Being active helps you HANDLE STRESS and challenges of everyday life. </a:t>
            </a:r>
          </a:p>
          <a:p>
            <a:r>
              <a:rPr lang="en-US" dirty="0" smtClean="0"/>
              <a:t>Better SELF-ESTEEM</a:t>
            </a:r>
          </a:p>
          <a:p>
            <a:r>
              <a:rPr lang="en-US" dirty="0" smtClean="0"/>
              <a:t>Helps ability to think clearly &amp; CONCENTRATE. </a:t>
            </a:r>
            <a:endParaRPr lang="en-US" dirty="0"/>
          </a:p>
        </p:txBody>
      </p:sp>
      <p:pic>
        <p:nvPicPr>
          <p:cNvPr id="4" name="Picture 3" descr="Brain Pi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9894" y="4196230"/>
            <a:ext cx="3850105" cy="184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029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Mental/Emotional Benefits </a:t>
            </a:r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4" name="Content Placeholder 3" descr="BrainBenefit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287" r="-442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19302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HEALTH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help you meet NEW PEOPLE. (What? How?)</a:t>
            </a:r>
          </a:p>
          <a:p>
            <a:r>
              <a:rPr lang="en-US" dirty="0" smtClean="0"/>
              <a:t>Improved ability to work as a TEAM. </a:t>
            </a:r>
          </a:p>
          <a:p>
            <a:r>
              <a:rPr lang="en-US" dirty="0" smtClean="0"/>
              <a:t>Meet many diverse people.</a:t>
            </a:r>
            <a:endParaRPr lang="en-US" dirty="0"/>
          </a:p>
        </p:txBody>
      </p:sp>
      <p:pic>
        <p:nvPicPr>
          <p:cNvPr id="4" name="Picture 3" descr="socialbenefit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33" y="3575494"/>
            <a:ext cx="4254500" cy="3048000"/>
          </a:xfrm>
          <a:prstGeom prst="rect">
            <a:avLst/>
          </a:prstGeom>
        </p:spPr>
      </p:pic>
      <p:pic>
        <p:nvPicPr>
          <p:cNvPr id="5" name="Picture 4" descr="teamwork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2582" y="3037262"/>
            <a:ext cx="3685899" cy="3437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133105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222</TotalTime>
  <Words>386</Words>
  <Application>Microsoft Macintosh PowerPoint</Application>
  <PresentationFormat>On-screen Show (4:3)</PresentationFormat>
  <Paragraphs>59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Revolution</vt:lpstr>
      <vt:lpstr>CHAPTER 9.1 </vt:lpstr>
      <vt:lpstr>OBJECTIVES……</vt:lpstr>
      <vt:lpstr>WHAT IS PHYSICAL ACTIVITY? </vt:lpstr>
      <vt:lpstr>Why Physical Activity?</vt:lpstr>
      <vt:lpstr>Physical Activity Pyramid</vt:lpstr>
      <vt:lpstr>Physical Health Benefits</vt:lpstr>
      <vt:lpstr>Mental/Emotional Health Benefits</vt:lpstr>
      <vt:lpstr>Mental/Emotional Benefits Cont…</vt:lpstr>
      <vt:lpstr>SOCIAL HEALTH BENEFITS</vt:lpstr>
      <vt:lpstr>Physical Activity &amp; Fitness</vt:lpstr>
      <vt:lpstr>Importance of Exercise</vt:lpstr>
      <vt:lpstr>AEROBIC EXERCISE</vt:lpstr>
      <vt:lpstr>Aerobic Exercise</vt:lpstr>
      <vt:lpstr>Aerobic Examples</vt:lpstr>
      <vt:lpstr>ANAEROBIC EXERCISE</vt:lpstr>
      <vt:lpstr>Anaerobic Examples</vt:lpstr>
      <vt:lpstr>Anaerobic vs Aerobic…..</vt:lpstr>
    </vt:vector>
  </TitlesOfParts>
  <Company>LPS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LPS LPS</dc:creator>
  <cp:lastModifiedBy>LPS LPS</cp:lastModifiedBy>
  <cp:revision>23</cp:revision>
  <dcterms:created xsi:type="dcterms:W3CDTF">2014-11-04T17:32:20Z</dcterms:created>
  <dcterms:modified xsi:type="dcterms:W3CDTF">2014-11-18T16:33:54Z</dcterms:modified>
</cp:coreProperties>
</file>