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Fitness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9.3</a:t>
            </a:r>
          </a:p>
          <a:p>
            <a:r>
              <a:rPr lang="en-US" dirty="0" smtClean="0"/>
              <a:t>(Pages 215 -220)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1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TARGET HEART RATE: </a:t>
            </a:r>
            <a:r>
              <a:rPr lang="en-US" dirty="0"/>
              <a:t> </a:t>
            </a:r>
            <a:r>
              <a:rPr lang="en-US" dirty="0" smtClean="0"/>
              <a:t>RANGE OF NUMBERS BETWEEN WHICH YOUR HEART AND LUNGS RECEIVE THE MOST BENEFIT FROM A WORKOUT. </a:t>
            </a:r>
          </a:p>
          <a:p>
            <a:r>
              <a:rPr lang="en-US" b="1" i="1" u="sng" dirty="0" smtClean="0"/>
              <a:t>HOW TO FIND TARGET HEART RATE:</a:t>
            </a:r>
            <a:endParaRPr lang="en-US" b="1" i="1" u="sng" dirty="0"/>
          </a:p>
          <a:p>
            <a:r>
              <a:rPr lang="en-US" dirty="0" smtClean="0"/>
              <a:t>SUBTRACT YOUR AGE FROM 220. </a:t>
            </a:r>
            <a:endParaRPr lang="en-US" dirty="0"/>
          </a:p>
          <a:p>
            <a:pPr lvl="1"/>
            <a:r>
              <a:rPr lang="en-US" dirty="0" smtClean="0"/>
              <a:t>Multiply result by 0.6</a:t>
            </a:r>
            <a:endParaRPr lang="en-US" dirty="0"/>
          </a:p>
          <a:p>
            <a:pPr lvl="1"/>
            <a:r>
              <a:rPr lang="en-US" dirty="0" smtClean="0"/>
              <a:t>Multiply that resulting product by 0.8</a:t>
            </a:r>
          </a:p>
          <a:p>
            <a:pPr marL="282575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14yr old male: 220 -14 = 206 x 0.6 = (123) x 0.8 = 98</a:t>
            </a:r>
          </a:p>
          <a:p>
            <a:pPr marL="282575" lvl="1" indent="0">
              <a:buNone/>
            </a:pPr>
            <a:endParaRPr lang="en-US" dirty="0" smtClean="0"/>
          </a:p>
          <a:p>
            <a:pPr marL="282575" lvl="1" indent="0" algn="ctr">
              <a:buNone/>
            </a:pPr>
            <a:r>
              <a:rPr lang="en-US" dirty="0" smtClean="0"/>
              <a:t>			TARGET HEART RATE RANGE : 123 BPM to 98 BPM	</a:t>
            </a:r>
            <a:endParaRPr lang="en-US" dirty="0"/>
          </a:p>
        </p:txBody>
      </p:sp>
      <p:pic>
        <p:nvPicPr>
          <p:cNvPr id="4" name="Picture 3" descr="targeth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58" y="2834105"/>
            <a:ext cx="1825792" cy="17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0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WARMING UP &amp; COOLING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EVERY EXERCISE OR ACTIVITY SESSION SHOULD BEGIN WITH A WARM UP.</a:t>
            </a:r>
            <a:endParaRPr lang="en-US" dirty="0"/>
          </a:p>
          <a:p>
            <a:r>
              <a:rPr lang="en-US" b="1" i="1" u="sng" dirty="0" smtClean="0"/>
              <a:t>WARMUP:</a:t>
            </a:r>
            <a:r>
              <a:rPr lang="en-US" dirty="0" smtClean="0"/>
              <a:t> Performing low to moderate exercise to prepare your body for more vigorous activity.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b="1" i="1" u="sng" dirty="0" smtClean="0"/>
              <a:t>Why? : </a:t>
            </a:r>
            <a:r>
              <a:rPr lang="en-US" dirty="0" smtClean="0"/>
              <a:t>To prevent injury. Cold muscles become injured easier.</a:t>
            </a:r>
            <a:endParaRPr lang="en-US" b="1" i="1" u="sng" dirty="0" smtClean="0"/>
          </a:p>
          <a:p>
            <a:pPr lvl="1"/>
            <a:endParaRPr lang="en-US" b="1" i="1" u="sng" dirty="0"/>
          </a:p>
          <a:p>
            <a:pPr lvl="1"/>
            <a:r>
              <a:rPr lang="en-US" dirty="0" smtClean="0"/>
              <a:t>Should last at least 10 minutes. </a:t>
            </a:r>
          </a:p>
          <a:p>
            <a:pPr lvl="1"/>
            <a:r>
              <a:rPr lang="en-US" dirty="0" smtClean="0"/>
              <a:t>Combination of walking/jogging/stretching exercises</a:t>
            </a:r>
          </a:p>
          <a:p>
            <a:pPr lvl="1"/>
            <a:endParaRPr lang="en-US" b="1" i="1" u="sng" dirty="0"/>
          </a:p>
          <a:p>
            <a:pPr lvl="1"/>
            <a:endParaRPr lang="en-US" b="1" i="1" u="sng" dirty="0" smtClean="0"/>
          </a:p>
          <a:p>
            <a:pPr lvl="1"/>
            <a:endParaRPr lang="en-US" b="1" i="1" u="sng" dirty="0"/>
          </a:p>
          <a:p>
            <a:pPr lvl="1"/>
            <a:endParaRPr lang="en-US" b="1" i="1" u="sng" dirty="0" smtClean="0"/>
          </a:p>
          <a:p>
            <a:pPr marL="282575" lvl="1" indent="0">
              <a:buNone/>
            </a:pP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5749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COOL DOWN: </a:t>
            </a:r>
            <a:r>
              <a:rPr lang="en-US" dirty="0" smtClean="0"/>
              <a:t> Period of low to moderate exercise to prepare your body to END a workout session. </a:t>
            </a:r>
          </a:p>
          <a:p>
            <a:r>
              <a:rPr lang="en-US" b="1" i="1" u="sng" dirty="0" smtClean="0"/>
              <a:t>Why? :</a:t>
            </a:r>
            <a:r>
              <a:rPr lang="en-US" dirty="0" smtClean="0"/>
              <a:t> to return your blood circulation, heart rate, and body temperature to normal. Prevent injuries. </a:t>
            </a:r>
          </a:p>
          <a:p>
            <a:r>
              <a:rPr lang="en-US" dirty="0" smtClean="0"/>
              <a:t>Should last about 10 minutes. Can be the same as the </a:t>
            </a:r>
            <a:r>
              <a:rPr lang="en-US" dirty="0" err="1" smtClean="0"/>
              <a:t>warmup</a:t>
            </a:r>
            <a:r>
              <a:rPr lang="en-US" dirty="0" smtClean="0"/>
              <a:t> exercises.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armupcoold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26" y="4525211"/>
            <a:ext cx="6390106" cy="18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2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Your Fitness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Reaching a fitness goal requires a plan. (GOAL)</a:t>
            </a:r>
            <a:endParaRPr lang="en-US" dirty="0"/>
          </a:p>
          <a:p>
            <a:r>
              <a:rPr lang="en-US" dirty="0" smtClean="0"/>
              <a:t>Ask yourself: </a:t>
            </a:r>
          </a:p>
          <a:p>
            <a:pPr lvl="1"/>
            <a:r>
              <a:rPr lang="en-US" dirty="0" smtClean="0"/>
              <a:t>What do you personally hope to accomplish?</a:t>
            </a:r>
          </a:p>
          <a:p>
            <a:pPr lvl="1"/>
            <a:r>
              <a:rPr lang="en-US" dirty="0" smtClean="0"/>
              <a:t>Goals should include strategies that will help you improve and maintain your fitness level. 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endParaRPr lang="en-US" dirty="0"/>
          </a:p>
        </p:txBody>
      </p:sp>
      <p:pic>
        <p:nvPicPr>
          <p:cNvPr id="4" name="Picture 3" descr="road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30842"/>
            <a:ext cx="5481053" cy="23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0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Activities &amp;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when choosing activities: </a:t>
            </a:r>
          </a:p>
          <a:p>
            <a:pPr lvl="1"/>
            <a:r>
              <a:rPr lang="en-US" dirty="0" smtClean="0"/>
              <a:t>Personal tastes: Choose activities that you enjoy doing.</a:t>
            </a:r>
          </a:p>
          <a:p>
            <a:pPr lvl="1"/>
            <a:r>
              <a:rPr lang="en-US" dirty="0" smtClean="0"/>
              <a:t>Vary your routine by cross training. 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b="1" u="sng" dirty="0" smtClean="0"/>
              <a:t>Cross Training: </a:t>
            </a:r>
            <a:r>
              <a:rPr lang="en-US" dirty="0"/>
              <a:t> </a:t>
            </a:r>
            <a:r>
              <a:rPr lang="en-US" dirty="0" smtClean="0"/>
              <a:t>Switching between different activities &amp; exercises on different days. </a:t>
            </a:r>
          </a:p>
          <a:p>
            <a:pPr marL="282575" lvl="1" indent="0">
              <a:buNone/>
            </a:pPr>
            <a:r>
              <a:rPr lang="en-US" dirty="0" smtClean="0"/>
              <a:t>	*Helps to keep your interest level high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endParaRPr lang="en-US" dirty="0" smtClean="0"/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endParaRPr lang="en-US" dirty="0"/>
          </a:p>
        </p:txBody>
      </p:sp>
      <p:pic>
        <p:nvPicPr>
          <p:cNvPr id="4" name="Picture 3" descr="CrossTr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4785895"/>
            <a:ext cx="7375274" cy="145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8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M A R T GOALS</a:t>
            </a:r>
            <a:endParaRPr lang="en-US" dirty="0"/>
          </a:p>
        </p:txBody>
      </p:sp>
      <p:pic>
        <p:nvPicPr>
          <p:cNvPr id="6" name="Content Placeholder 5" descr="SMARTGOAL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88" r="-40088"/>
          <a:stretch>
            <a:fillRect/>
          </a:stretch>
        </p:blipFill>
        <p:spPr>
          <a:xfrm>
            <a:off x="-1029369" y="1724526"/>
            <a:ext cx="11069053" cy="4313203"/>
          </a:xfrm>
        </p:spPr>
      </p:pic>
    </p:spTree>
    <p:extLst>
      <p:ext uri="{BB962C8B-B14F-4D97-AF65-F5344CB8AC3E}">
        <p14:creationId xmlns:p14="http://schemas.microsoft.com/office/powerpoint/2010/main" val="32547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Fitness Plan Schedule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Day</a:t>
            </a:r>
          </a:p>
          <a:p>
            <a:r>
              <a:rPr lang="en-US" dirty="0" smtClean="0"/>
              <a:t>Season/Climate</a:t>
            </a:r>
          </a:p>
          <a:p>
            <a:r>
              <a:rPr lang="en-US" dirty="0" smtClean="0"/>
              <a:t>Put your plan into writing to help you stay on track with your goal.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ampleworko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26" y="3785616"/>
            <a:ext cx="8422106" cy="307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4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Fitness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F.I.T.T. Principle: </a:t>
            </a:r>
            <a:r>
              <a:rPr lang="en-US" dirty="0" smtClean="0"/>
              <a:t>method for safely increasing aspects of your workout plan without injuring yourself. </a:t>
            </a:r>
          </a:p>
          <a:p>
            <a:r>
              <a:rPr lang="en-US" dirty="0"/>
              <a:t>In order to progress and improve our fitness we have to put our bodies under additional stress. Doing this will cause long-term adaptations. This will enable our bodies to work more efficiently and be able to cope with a higher level of performance. Overloading can be achieved by following the acronym </a:t>
            </a:r>
            <a:r>
              <a:rPr lang="en-US" dirty="0" smtClean="0"/>
              <a:t>FITT.</a:t>
            </a:r>
          </a:p>
          <a:p>
            <a:r>
              <a:rPr lang="en-US" dirty="0" smtClean="0"/>
              <a:t>TRYING TO DO TOO MUCH TOO SOON CAN RESULT IN INJURIES!! This is why we use the FITT principle…….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3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F.I.T.T.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i="1" u="sng" dirty="0"/>
              <a:t>Frequency: </a:t>
            </a:r>
            <a:r>
              <a:rPr lang="en-US" dirty="0"/>
              <a:t>Increasing the number of times you train per </a:t>
            </a:r>
            <a:r>
              <a:rPr lang="en-US" dirty="0" smtClean="0"/>
              <a:t>week</a:t>
            </a:r>
            <a:endParaRPr lang="en-US" dirty="0"/>
          </a:p>
          <a:p>
            <a:pPr lvl="0"/>
            <a:r>
              <a:rPr lang="en-US" i="1" u="sng" dirty="0"/>
              <a:t>Intensity: </a:t>
            </a:r>
            <a:r>
              <a:rPr lang="en-US" dirty="0"/>
              <a:t>Increasing the difficulty of the exercise you do. For example, running at 7 miles an hour instead of 6 or increasing the number repetitions of a specific </a:t>
            </a:r>
            <a:r>
              <a:rPr lang="en-US" dirty="0" smtClean="0"/>
              <a:t>exercise</a:t>
            </a:r>
            <a:r>
              <a:rPr lang="en-US" dirty="0"/>
              <a:t> </a:t>
            </a:r>
            <a:r>
              <a:rPr lang="en-US" dirty="0" smtClean="0"/>
              <a:t>(30 </a:t>
            </a:r>
            <a:r>
              <a:rPr lang="en-US" dirty="0" err="1" smtClean="0"/>
              <a:t>situps</a:t>
            </a:r>
            <a:r>
              <a:rPr lang="en-US" dirty="0" smtClean="0"/>
              <a:t> to 45 </a:t>
            </a:r>
            <a:r>
              <a:rPr lang="en-US" dirty="0" err="1" smtClean="0"/>
              <a:t>situps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i="1" u="sng" dirty="0"/>
              <a:t>Time: </a:t>
            </a:r>
            <a:r>
              <a:rPr lang="en-US" dirty="0"/>
              <a:t>Increasing the length of time that you are training for each session. For example cycling for 45 minutes instead of 30. </a:t>
            </a:r>
          </a:p>
          <a:p>
            <a:pPr lvl="0"/>
            <a:r>
              <a:rPr lang="en-US" i="1" u="sng" dirty="0"/>
              <a:t>Type: </a:t>
            </a:r>
            <a:r>
              <a:rPr lang="en-US" dirty="0"/>
              <a:t>Increase the difficulty of the training you are doing. For example progress from walking to running.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Disscuss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Joey has planned out a schedule that includes 2 hours of activity and exercise each day. </a:t>
            </a:r>
          </a:p>
          <a:p>
            <a:r>
              <a:rPr lang="en-US" dirty="0" smtClean="0"/>
              <a:t>Joey’s plan includes 30 minutes before school circuit training then jogging for 30 minutes &amp; walking for 30 minutes after school. Then he plans to swim at the local YMCA for 30 minutes in the evenings. </a:t>
            </a:r>
          </a:p>
          <a:p>
            <a:r>
              <a:rPr lang="en-US" dirty="0" smtClean="0"/>
              <a:t>Joey has previously been inactive 5 of 7 days. </a:t>
            </a:r>
          </a:p>
          <a:p>
            <a:r>
              <a:rPr lang="en-US" dirty="0" smtClean="0"/>
              <a:t>What do you think his chances of success will be with his fitness program? </a:t>
            </a:r>
          </a:p>
          <a:p>
            <a:r>
              <a:rPr lang="en-US" dirty="0" smtClean="0"/>
              <a:t>Are Joey’s goals realistic? Why do you think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9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Resting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RESTING HEART RATE</a:t>
            </a:r>
            <a:r>
              <a:rPr lang="en-US" b="1" i="1" dirty="0" smtClean="0"/>
              <a:t>: </a:t>
            </a:r>
            <a:r>
              <a:rPr lang="en-US" b="1" dirty="0" smtClean="0"/>
              <a:t>Number of times your heart beats per minute when you are RELAXING.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0025528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130</TotalTime>
  <Words>624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Setting Fitness Goals</vt:lpstr>
      <vt:lpstr>Identifying Your Fitness Goals</vt:lpstr>
      <vt:lpstr>Choosing Activities &amp; Exercises</vt:lpstr>
      <vt:lpstr>S M A R T GOALS</vt:lpstr>
      <vt:lpstr>Creating A Fitness Plan Schedule Considerations</vt:lpstr>
      <vt:lpstr>Building Fitness Levels</vt:lpstr>
      <vt:lpstr>F.I.T.T.</vt:lpstr>
      <vt:lpstr>Disscuss…..</vt:lpstr>
      <vt:lpstr>Resting Heart Rate</vt:lpstr>
      <vt:lpstr>TARGET HEART RATE</vt:lpstr>
      <vt:lpstr>WARMING UP &amp; COOLING DOWN</vt:lpstr>
      <vt:lpstr>COOL DOWN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Fitness Goals</dc:title>
  <dc:creator>LPS LPS</dc:creator>
  <cp:lastModifiedBy>LPS LPS</cp:lastModifiedBy>
  <cp:revision>14</cp:revision>
  <dcterms:created xsi:type="dcterms:W3CDTF">2014-11-20T15:01:04Z</dcterms:created>
  <dcterms:modified xsi:type="dcterms:W3CDTF">2014-11-23T19:58:08Z</dcterms:modified>
</cp:coreProperties>
</file>