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Self- Esteem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Positive Side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8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less likely to give into peer pressure</a:t>
            </a:r>
          </a:p>
          <a:p>
            <a:r>
              <a:rPr lang="en-US" sz="2800" dirty="0" smtClean="0"/>
              <a:t>Can act on their own best judgment and make good, clear decisions</a:t>
            </a:r>
          </a:p>
          <a:p>
            <a:r>
              <a:rPr lang="en-US" sz="2800" dirty="0" smtClean="0"/>
              <a:t>can accept consequences from their own actions and learn from their mistakes</a:t>
            </a:r>
          </a:p>
        </p:txBody>
      </p:sp>
    </p:spTree>
    <p:extLst>
      <p:ext uri="{BB962C8B-B14F-4D97-AF65-F5344CB8AC3E}">
        <p14:creationId xmlns:p14="http://schemas.microsoft.com/office/powerpoint/2010/main" val="428198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Compete the questions on your think-sheet about yourself.  Be honest and open minded.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338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– Esteem – Our own description of how we see </a:t>
            </a:r>
            <a:r>
              <a:rPr lang="en-US" dirty="0" err="1" smtClean="0"/>
              <a:t>ourselvs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Positive Self-Esteem – Liking ones self; feeling good about who we are.</a:t>
            </a:r>
          </a:p>
          <a:p>
            <a:r>
              <a:rPr lang="en-US" dirty="0" smtClean="0"/>
              <a:t>Negative Self-Esteem – Not liking our self; feeling bad about who we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Persons wit a Negative Self-Esteem  usually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oversensitive to criticism</a:t>
            </a:r>
          </a:p>
          <a:p>
            <a:r>
              <a:rPr lang="en-US" sz="3200" dirty="0" smtClean="0"/>
              <a:t>Are over </a:t>
            </a:r>
            <a:r>
              <a:rPr lang="en-US" sz="3200" dirty="0" err="1" smtClean="0"/>
              <a:t>presponsive</a:t>
            </a:r>
            <a:r>
              <a:rPr lang="en-US" sz="3200" dirty="0" smtClean="0"/>
              <a:t> to compliments</a:t>
            </a:r>
          </a:p>
          <a:p>
            <a:r>
              <a:rPr lang="en-US" sz="3200" dirty="0" smtClean="0"/>
              <a:t>Have a tendency to blame others</a:t>
            </a:r>
          </a:p>
          <a:p>
            <a:r>
              <a:rPr lang="en-US" sz="3200" dirty="0" smtClean="0"/>
              <a:t>Have a feeling of being picked 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14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Handle competition poorly</a:t>
            </a:r>
          </a:p>
          <a:p>
            <a:r>
              <a:rPr lang="en-US" sz="3200" dirty="0" smtClean="0"/>
              <a:t>Are over competitive or refuse to compete</a:t>
            </a:r>
          </a:p>
          <a:p>
            <a:r>
              <a:rPr lang="en-US" sz="3200" dirty="0" smtClean="0"/>
              <a:t>Feel socially left out</a:t>
            </a:r>
          </a:p>
          <a:p>
            <a:r>
              <a:rPr lang="en-US" sz="3200" dirty="0" smtClean="0"/>
              <a:t>Are uncertain of their values and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9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a high self-esteem usually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Have clear values and principles which are followed</a:t>
            </a:r>
          </a:p>
          <a:p>
            <a:r>
              <a:rPr lang="en-US" sz="2800" dirty="0" smtClean="0"/>
              <a:t>Can make decisions, accept consequences and learn form their mistakes</a:t>
            </a:r>
          </a:p>
          <a:p>
            <a:r>
              <a:rPr lang="en-US" sz="2800" dirty="0" smtClean="0"/>
              <a:t>Enjoys the present without undue worry</a:t>
            </a:r>
          </a:p>
        </p:txBody>
      </p:sp>
    </p:spTree>
    <p:extLst>
      <p:ext uri="{BB962C8B-B14F-4D97-AF65-F5344CB8AC3E}">
        <p14:creationId xmlns:p14="http://schemas.microsoft.com/office/powerpoint/2010/main" val="200046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confidence in their ability to deal with problems</a:t>
            </a:r>
          </a:p>
          <a:p>
            <a:r>
              <a:rPr lang="en-US" dirty="0" smtClean="0"/>
              <a:t>Feels accepted by others</a:t>
            </a:r>
          </a:p>
          <a:p>
            <a:r>
              <a:rPr lang="en-US" dirty="0" smtClean="0"/>
              <a:t>Can give and accept a wide range of activities</a:t>
            </a:r>
          </a:p>
          <a:p>
            <a:r>
              <a:rPr lang="en-US" dirty="0" smtClean="0"/>
              <a:t>Is flexible to the needs of others</a:t>
            </a:r>
          </a:p>
          <a:p>
            <a:r>
              <a:rPr lang="en-US" dirty="0" smtClean="0"/>
              <a:t>Feels equal to others not superior or inferior</a:t>
            </a:r>
          </a:p>
        </p:txBody>
      </p:sp>
    </p:spTree>
    <p:extLst>
      <p:ext uri="{BB962C8B-B14F-4D97-AF65-F5344CB8AC3E}">
        <p14:creationId xmlns:p14="http://schemas.microsoft.com/office/powerpoint/2010/main" val="138056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7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 person with Positive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Achieve higher grades and are more successful in school and life</a:t>
            </a:r>
          </a:p>
          <a:p>
            <a:r>
              <a:rPr lang="en-US" sz="2800" dirty="0" smtClean="0"/>
              <a:t>Are less likely to drop out of school</a:t>
            </a:r>
          </a:p>
          <a:p>
            <a:r>
              <a:rPr lang="en-US" sz="2800" dirty="0" smtClean="0"/>
              <a:t>Are less prejudice</a:t>
            </a:r>
          </a:p>
          <a:p>
            <a:r>
              <a:rPr lang="en-US" sz="2800" dirty="0" smtClean="0"/>
              <a:t>Can work with others more successfully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21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Are more flexible and able to try new things</a:t>
            </a:r>
          </a:p>
          <a:p>
            <a:r>
              <a:rPr lang="en-US" sz="2800" dirty="0" smtClean="0"/>
              <a:t>Have a clear sense of values and priorities</a:t>
            </a:r>
          </a:p>
          <a:p>
            <a:r>
              <a:rPr lang="en-US" sz="2800" dirty="0" smtClean="0"/>
              <a:t>Have fewer health problems</a:t>
            </a:r>
          </a:p>
          <a:p>
            <a:r>
              <a:rPr lang="en-US" sz="2800" dirty="0" smtClean="0"/>
              <a:t>Are less likely to have abusive behaviors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02196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24</TotalTime>
  <Words>303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Sky</vt:lpstr>
      <vt:lpstr>Self- Esteem</vt:lpstr>
      <vt:lpstr>Definitions:</vt:lpstr>
      <vt:lpstr>Persons wit a Negative Self-Esteem  usually …</vt:lpstr>
      <vt:lpstr>Con’t …</vt:lpstr>
      <vt:lpstr>People with a high self-esteem usually …</vt:lpstr>
      <vt:lpstr>Con’t …</vt:lpstr>
      <vt:lpstr>PowerPoint Presentation</vt:lpstr>
      <vt:lpstr>Results of a person with Positive Self-Esteem</vt:lpstr>
      <vt:lpstr>Con’t</vt:lpstr>
      <vt:lpstr>Con’t …</vt:lpstr>
      <vt:lpstr>Activity …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 Esteem</dc:title>
  <dc:creator>LPS LPS</dc:creator>
  <cp:lastModifiedBy>LPS LPS</cp:lastModifiedBy>
  <cp:revision>3</cp:revision>
  <dcterms:created xsi:type="dcterms:W3CDTF">2014-01-14T15:08:14Z</dcterms:created>
  <dcterms:modified xsi:type="dcterms:W3CDTF">2014-01-14T15:33:11Z</dcterms:modified>
</cp:coreProperties>
</file>