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30,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2864">
            <a:off x="643883" y="334552"/>
            <a:ext cx="4826910" cy="36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87094"/>
            <a:ext cx="6777317" cy="5045535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Besides having color, flavor, and usefulness, fruit is a food of great value</a:t>
            </a:r>
            <a:r>
              <a:rPr lang="en-US" dirty="0" smtClean="0"/>
              <a:t>.</a:t>
            </a:r>
          </a:p>
          <a:p>
            <a:pPr hangingPunct="0"/>
            <a:endParaRPr lang="en-US" dirty="0"/>
          </a:p>
          <a:p>
            <a:pPr marL="68580" lvl="0" indent="0" hangingPunct="0">
              <a:buNone/>
            </a:pPr>
            <a:r>
              <a:rPr lang="en-US" dirty="0" smtClean="0"/>
              <a:t>1.  Fruit </a:t>
            </a:r>
            <a:r>
              <a:rPr lang="en-US" dirty="0"/>
              <a:t>contains a type of sugar that gives </a:t>
            </a:r>
            <a:r>
              <a:rPr lang="en-US" b="1" dirty="0"/>
              <a:t>quick energy</a:t>
            </a:r>
            <a:r>
              <a:rPr lang="en-US" dirty="0"/>
              <a:t>.</a:t>
            </a:r>
          </a:p>
          <a:p>
            <a:pPr marL="68580" lvl="0" indent="0" hangingPunct="0">
              <a:buNone/>
            </a:pPr>
            <a:r>
              <a:rPr lang="en-US" dirty="0" smtClean="0"/>
              <a:t>2.  Fruit </a:t>
            </a:r>
            <a:r>
              <a:rPr lang="en-US" dirty="0"/>
              <a:t>is rich in </a:t>
            </a:r>
            <a:r>
              <a:rPr lang="en-US" b="1" dirty="0"/>
              <a:t>vitamins and minerals</a:t>
            </a:r>
            <a:r>
              <a:rPr lang="en-US" dirty="0"/>
              <a:t>.  Both are important to health.  Citrus fruits particularly oranges and grapefruit, are especially rich in vitamin C</a:t>
            </a:r>
          </a:p>
          <a:p>
            <a:pPr marL="68580" lvl="0" indent="0" hangingPunct="0">
              <a:buNone/>
            </a:pPr>
            <a:r>
              <a:rPr lang="en-US" dirty="0" smtClean="0"/>
              <a:t>3.  Fruit </a:t>
            </a:r>
            <a:r>
              <a:rPr lang="en-US" dirty="0"/>
              <a:t>contains little or </a:t>
            </a:r>
            <a:r>
              <a:rPr lang="en-US" b="1" dirty="0"/>
              <a:t>no fat</a:t>
            </a:r>
            <a:r>
              <a:rPr lang="en-US" dirty="0"/>
              <a:t> and very </a:t>
            </a:r>
            <a:r>
              <a:rPr lang="en-US" b="1" dirty="0"/>
              <a:t>little protein</a:t>
            </a:r>
            <a:r>
              <a:rPr lang="en-US" dirty="0"/>
              <a:t>.</a:t>
            </a:r>
          </a:p>
          <a:p>
            <a:pPr marL="68580" indent="0" hangingPunct="0">
              <a:buNone/>
            </a:pPr>
            <a:endParaRPr lang="en-US" dirty="0" smtClean="0"/>
          </a:p>
          <a:p>
            <a:pPr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552" y="785242"/>
            <a:ext cx="6777317" cy="3508977"/>
          </a:xfrm>
        </p:spPr>
        <p:txBody>
          <a:bodyPr/>
          <a:lstStyle/>
          <a:p>
            <a:r>
              <a:rPr lang="en-US" dirty="0"/>
              <a:t>Because fruit is rich in vitamins and minerals and stimulates the appetite, it is a very good food to eat between meals.  Fruit makes a much better snack than a soft drink, candy, a piece of cake, or other sweets.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684" y="3255705"/>
            <a:ext cx="5273116" cy="32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Fruit Buying Tips: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83" y="2247945"/>
            <a:ext cx="6777317" cy="4186888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en-US" dirty="0"/>
              <a:t>In general, high quality fruit means firm heavy, fruit, full of juice, not too green or too ripe.</a:t>
            </a:r>
          </a:p>
          <a:p>
            <a:pPr lvl="0" hangingPunct="0"/>
            <a:r>
              <a:rPr lang="en-US" dirty="0"/>
              <a:t>Shop for fruit early in the morning.</a:t>
            </a:r>
          </a:p>
          <a:p>
            <a:pPr lvl="0" hangingPunct="0"/>
            <a:r>
              <a:rPr lang="en-US" dirty="0"/>
              <a:t>Buy fruit in season.</a:t>
            </a:r>
          </a:p>
          <a:p>
            <a:pPr lvl="0" hangingPunct="0"/>
            <a:r>
              <a:rPr lang="en-US" dirty="0"/>
              <a:t>Decide how the fruit is to be used before buying it.</a:t>
            </a:r>
          </a:p>
          <a:p>
            <a:pPr lvl="0" hangingPunct="0"/>
            <a:r>
              <a:rPr lang="en-US" dirty="0"/>
              <a:t>Do not buy fruits which show signs of decay.</a:t>
            </a:r>
          </a:p>
          <a:p>
            <a:pPr lvl="0" hangingPunct="0"/>
            <a:r>
              <a:rPr lang="en-US" dirty="0"/>
              <a:t>When selecting fruit handle it as little as possible.</a:t>
            </a:r>
          </a:p>
          <a:p>
            <a:pPr lvl="0" hangingPunct="0"/>
            <a:r>
              <a:rPr lang="en-US" dirty="0"/>
              <a:t>Avoid buying too much fruit, even when it is cheap.</a:t>
            </a:r>
          </a:p>
          <a:p>
            <a:pPr lvl="0" hangingPunct="0"/>
            <a:r>
              <a:rPr lang="en-US" dirty="0"/>
              <a:t>Fruit bought in containers should be uniform throughout.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31" y="147824"/>
            <a:ext cx="2931185" cy="21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b="1" dirty="0"/>
              <a:t>Storing Fruit: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40" y="1642029"/>
            <a:ext cx="6777317" cy="4233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Fresh fruit should be stored in the refrigerator.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All fruit, except berries, should be washed before being stored.  Berries should be washed just before you use them to prevent rapid spoiling and loss of vitamins.  </a:t>
            </a:r>
            <a:endParaRPr lang="en-US" dirty="0" smtClean="0"/>
          </a:p>
          <a:p>
            <a:r>
              <a:rPr lang="en-US" dirty="0" smtClean="0"/>
              <a:t>Cold </a:t>
            </a:r>
            <a:r>
              <a:rPr lang="en-US" dirty="0"/>
              <a:t>storage is the best because cold delays the ripening processing loss of vitamin C. 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prevent their odor from being absorbed by other foods; fruits with a strong aroma, such as pineapple and cantaloupe, should be wrapped tightly in a plastic bag before being placed in the refrigerator.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90" y="1073309"/>
            <a:ext cx="2002443" cy="26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prepare fruits: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US" dirty="0"/>
              <a:t>Wash them.</a:t>
            </a:r>
          </a:p>
          <a:p>
            <a:pPr lvl="0" hangingPunct="0"/>
            <a:r>
              <a:rPr lang="en-US" dirty="0"/>
              <a:t>Cook fruits in their skins and natural juice.</a:t>
            </a:r>
          </a:p>
          <a:p>
            <a:pPr lvl="0" hangingPunct="0"/>
            <a:r>
              <a:rPr lang="en-US" dirty="0"/>
              <a:t>Cook fruits in as little water as possible.</a:t>
            </a:r>
          </a:p>
          <a:p>
            <a:pPr lvl="0" hangingPunct="0"/>
            <a:r>
              <a:rPr lang="en-US" dirty="0"/>
              <a:t>Canned fruits are ready to serve.  Cooking causes further loss of vitamins and softens the fruit to cook them again.</a:t>
            </a:r>
          </a:p>
          <a:p>
            <a:pPr lvl="0" hangingPunct="0"/>
            <a:r>
              <a:rPr lang="en-US" dirty="0"/>
              <a:t>Canned or frozen fruit juice should be opened and mixed just before serving.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91" y="273997"/>
            <a:ext cx="2394618" cy="23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Oxidation: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/>
              <a:t>Cutting fruit with a peeling when exposed to the air, the cut surface turns brown and discolored.  Put fruit in fruit fresh, lemon juice, etc.</a:t>
            </a:r>
          </a:p>
          <a:p>
            <a:pPr marL="68580" indent="0" hangingPunc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13" y="3737270"/>
            <a:ext cx="3618196" cy="29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7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</TotalTime>
  <Words>403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Fruits</vt:lpstr>
      <vt:lpstr>PowerPoint Presentation</vt:lpstr>
      <vt:lpstr>PowerPoint Presentation</vt:lpstr>
      <vt:lpstr>Fruit Buying Tips: </vt:lpstr>
      <vt:lpstr>Storing Fruit: </vt:lpstr>
      <vt:lpstr>To prepare fruits: </vt:lpstr>
      <vt:lpstr>Oxidation: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Ashlee Williams</dc:creator>
  <cp:lastModifiedBy>Ashlee Williams</cp:lastModifiedBy>
  <cp:revision>3</cp:revision>
  <dcterms:created xsi:type="dcterms:W3CDTF">2013-10-01T02:12:27Z</dcterms:created>
  <dcterms:modified xsi:type="dcterms:W3CDTF">2013-10-01T02:27:21Z</dcterms:modified>
</cp:coreProperties>
</file>