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2DCD14D-A014-463D-A4E4-902F9A74C17F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7887B81-092D-41D8-AA8D-579F68C3572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9DE41-DAFA-4B04-BCF7-667235DAA850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156F-C93A-4B03-8259-1AAE43BC4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A796B-21C0-4935-B5B6-88770F7D6C06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37001-2CB8-4C5D-9A8A-CD94667AC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A77838-1066-4D13-8E68-82B5DF6D8B24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BE0DC-D0AA-4767-A4AF-CA264D647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E96CA27-92B8-404B-AB9C-BD3B8A214950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A28F523-A89A-4A9E-BB3E-4289A64C2267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7C905-1707-4CEB-A2A5-83FFA9391C9C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0A087-A43D-43F5-8427-C8F63EF43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F465D-9D65-440F-956A-23CD99FBEF3F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B60B7-76CD-4EFC-B1C9-2CDFAC3AB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B2BDBD-7665-461D-BC60-9CE343329772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CECC8-5801-4A64-9161-7528B91DE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E4E52-D975-4656-940B-F137CC6E5ED7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1733D-A6D4-4C82-BA43-1FE43DCC9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BFE39-F178-4C34-B7FE-71ABEC1177E7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54EE3-38DE-4BD2-8376-0F1E0B6763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580ED-013D-41CF-865D-E9FE79690EB5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0AD78ECD-46EF-46AB-80FA-09D926BFB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charset="0"/>
              </a:defRPr>
            </a:lvl1pPr>
          </a:lstStyle>
          <a:p>
            <a:fld id="{F3D43009-791A-41C0-B8FC-14F647D3719F}" type="datetime1">
              <a:rPr lang="en-US"/>
              <a:pPr/>
              <a:t>9/23/2011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charset="0"/>
              </a:defRPr>
            </a:lvl1pPr>
          </a:lstStyle>
          <a:p>
            <a:fld id="{E3C8F013-0A5E-4C56-9A22-548839BC5EB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3" r:id="rId2"/>
    <p:sldLayoutId id="2147483742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43" r:id="rId9"/>
    <p:sldLayoutId id="2147483739" r:id="rId10"/>
    <p:sldLayoutId id="2147483740" r:id="rId11"/>
  </p:sldLayoutIdLst>
  <p:transition>
    <p:cut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Human Behavior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Thoughts…….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endParaRPr lang="en-US" sz="4000" smtClean="0"/>
          </a:p>
          <a:p>
            <a:pPr eaLnBrk="1" hangingPunct="1">
              <a:buFont typeface="Wingdings 2" charset="2"/>
              <a:buNone/>
            </a:pPr>
            <a:r>
              <a:rPr lang="en-US" sz="4000" smtClean="0"/>
              <a:t>“We must learn to live together as brothers or we will perish together as fools” Martin Luther King, Jr.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and Why?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857750"/>
          </a:xfrm>
        </p:spPr>
        <p:txBody>
          <a:bodyPr/>
          <a:lstStyle/>
          <a:p>
            <a:pPr eaLnBrk="1" hangingPunct="1">
              <a:buFont typeface="Wingdings 2" charset="2"/>
              <a:buNone/>
            </a:pPr>
            <a:endParaRPr lang="en-US" b="1" i="1" smtClean="0"/>
          </a:p>
          <a:p>
            <a:pPr eaLnBrk="1" hangingPunct="1">
              <a:buFont typeface="Wingdings 2" charset="2"/>
              <a:buNone/>
            </a:pPr>
            <a:r>
              <a:rPr lang="en-US" b="1" i="1" smtClean="0"/>
              <a:t>What are Relationships?  </a:t>
            </a:r>
            <a:endParaRPr lang="en-US" smtClean="0"/>
          </a:p>
          <a:p>
            <a:pPr eaLnBrk="1" hangingPunct="1"/>
            <a:r>
              <a:rPr lang="en-US" smtClean="0"/>
              <a:t>Relationships are CONNECTIONS with other PEOPLE.</a:t>
            </a:r>
          </a:p>
          <a:p>
            <a:pPr eaLnBrk="1" hangingPunct="1">
              <a:buFont typeface="Wingdings 2" charset="2"/>
              <a:buNone/>
            </a:pPr>
            <a:endParaRPr lang="en-US" b="1" i="1" smtClean="0"/>
          </a:p>
          <a:p>
            <a:pPr eaLnBrk="1" hangingPunct="1">
              <a:buFont typeface="Wingdings 2" charset="2"/>
              <a:buNone/>
            </a:pPr>
            <a:r>
              <a:rPr lang="en-US" b="1" i="1" smtClean="0"/>
              <a:t>Why do PEOPLE have Relationships?</a:t>
            </a: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People innately want relationships in their lives.  </a:t>
            </a:r>
          </a:p>
          <a:p>
            <a:pPr eaLnBrk="1" hangingPunct="1"/>
            <a:r>
              <a:rPr lang="en-US" smtClean="0"/>
              <a:t>People want positive relationships because</a:t>
            </a:r>
          </a:p>
          <a:p>
            <a:pPr lvl="2" eaLnBrk="1" hangingPunct="1"/>
            <a:r>
              <a:rPr lang="en-US" smtClean="0"/>
              <a:t>Relationships meet emotional needs</a:t>
            </a:r>
          </a:p>
          <a:p>
            <a:pPr lvl="2" eaLnBrk="1" hangingPunct="1"/>
            <a:r>
              <a:rPr lang="en-US" smtClean="0"/>
              <a:t>Relationships enrich our lives</a:t>
            </a:r>
          </a:p>
          <a:p>
            <a:pPr lvl="2" eaLnBrk="1" hangingPunct="1"/>
            <a:r>
              <a:rPr lang="en-US" smtClean="0"/>
              <a:t>Relationships help you get things done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2"/>
              <a:buNone/>
            </a:pPr>
            <a:endParaRPr lang="en-US" sz="2400" smtClean="0"/>
          </a:p>
          <a:p>
            <a:pPr eaLnBrk="1" hangingPunct="1">
              <a:buFont typeface="Wingdings 2" charset="2"/>
              <a:buNone/>
            </a:pPr>
            <a:r>
              <a:rPr lang="en-US" sz="2400" smtClean="0"/>
              <a:t>Relationships can be classified into four major groups	 </a:t>
            </a:r>
          </a:p>
          <a:p>
            <a:pPr eaLnBrk="1" hangingPunct="1"/>
            <a:r>
              <a:rPr lang="en-US" sz="2400" smtClean="0"/>
              <a:t>FAMILY	   </a:t>
            </a:r>
          </a:p>
          <a:p>
            <a:pPr eaLnBrk="1" hangingPunct="1"/>
            <a:r>
              <a:rPr lang="en-US" sz="2400" smtClean="0"/>
              <a:t>SOCIAL    </a:t>
            </a:r>
          </a:p>
          <a:p>
            <a:pPr eaLnBrk="1" hangingPunct="1"/>
            <a:r>
              <a:rPr lang="en-US" sz="2400" smtClean="0"/>
              <a:t>WORK 				</a:t>
            </a:r>
          </a:p>
          <a:p>
            <a:pPr eaLnBrk="1" hangingPunct="1"/>
            <a:r>
              <a:rPr lang="en-US" sz="2400" smtClean="0"/>
              <a:t>ROMANTIC</a:t>
            </a:r>
          </a:p>
          <a:p>
            <a:pPr eaLnBrk="1" hangingPunct="1">
              <a:buFont typeface="Wingdings 2" charset="2"/>
              <a:buNone/>
            </a:pPr>
            <a:endParaRPr lang="en-US" sz="2400" i="1" smtClean="0"/>
          </a:p>
          <a:p>
            <a:pPr eaLnBrk="1" hangingPunct="1">
              <a:buFont typeface="Wingdings 2" charset="2"/>
              <a:buNone/>
            </a:pPr>
            <a:r>
              <a:rPr lang="en-US" sz="2200" i="1" smtClean="0"/>
              <a:t>What relationships would you consider to be voluntary?</a:t>
            </a:r>
            <a:endParaRPr lang="en-US" sz="2200" smtClean="0"/>
          </a:p>
          <a:p>
            <a:pPr eaLnBrk="1" hangingPunct="1">
              <a:buFont typeface="Wingdings 2" charset="2"/>
              <a:buNone/>
            </a:pPr>
            <a:r>
              <a:rPr lang="en-US" sz="2200" i="1" smtClean="0"/>
              <a:t> </a:t>
            </a:r>
          </a:p>
          <a:p>
            <a:pPr eaLnBrk="1" hangingPunct="1">
              <a:buFont typeface="Wingdings 2" charset="2"/>
              <a:buNone/>
            </a:pPr>
            <a:r>
              <a:rPr lang="en-US" sz="2200" i="1" smtClean="0"/>
              <a:t>What relationships would you consider to be involuntary?</a:t>
            </a:r>
            <a:endParaRPr lang="en-US" sz="22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Qualities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endParaRPr lang="en-US" smtClean="0"/>
          </a:p>
          <a:p>
            <a:pPr eaLnBrk="1" hangingPunct="1">
              <a:buFont typeface="Wingdings 2" charset="2"/>
              <a:buNone/>
            </a:pPr>
            <a:r>
              <a:rPr lang="en-US" smtClean="0"/>
              <a:t>All relationships are different but there are  positive qualities that people typically seek in all relationships:</a:t>
            </a:r>
          </a:p>
          <a:p>
            <a:pPr eaLnBrk="1" hangingPunct="1">
              <a:buFont typeface="Wingdings 2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Mutuality</a:t>
            </a:r>
            <a:endParaRPr lang="en-US" smtClean="0"/>
          </a:p>
          <a:p>
            <a:pPr eaLnBrk="1" hangingPunct="1"/>
            <a:r>
              <a:rPr lang="en-US" b="1" smtClean="0"/>
              <a:t>Trust</a:t>
            </a:r>
            <a:endParaRPr lang="en-US" smtClean="0"/>
          </a:p>
          <a:p>
            <a:pPr eaLnBrk="1" hangingPunct="1"/>
            <a:r>
              <a:rPr lang="en-US" b="1" smtClean="0"/>
              <a:t>Self-Disclosure</a:t>
            </a:r>
            <a:endParaRPr lang="en-US" smtClean="0"/>
          </a:p>
          <a:p>
            <a:pPr eaLnBrk="1" hangingPunct="1"/>
            <a:r>
              <a:rPr lang="en-US" b="1" smtClean="0"/>
              <a:t>Rapport</a:t>
            </a:r>
            <a:endParaRPr lang="en-US" smtClean="0"/>
          </a:p>
          <a:p>
            <a:pPr eaLnBrk="1" hangingPunct="1"/>
            <a:r>
              <a:rPr lang="en-US" b="1" smtClean="0"/>
              <a:t>Empathy</a:t>
            </a:r>
            <a:endParaRPr lang="en-US" smtClean="0"/>
          </a:p>
          <a:p>
            <a:pPr eaLnBrk="1" hangingPunct="1"/>
            <a:r>
              <a:rPr lang="en-US" b="1" smtClean="0"/>
              <a:t>Shared Interests </a:t>
            </a:r>
            <a:endParaRPr lang="en-US" smtClean="0"/>
          </a:p>
          <a:p>
            <a:pPr eaLnBrk="1" hangingPunct="1">
              <a:buFont typeface="Wingdings 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take the LEAD…………….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YOU will be partnered up with someone.  You need a READER and a WRITER.</a:t>
            </a: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With a partner, you will look up other qualities in Chapter 6.  These are on the page 249.  Read through the list.  </a:t>
            </a: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With your partner write out definitions of the words (what they mean to YOU). 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Now, look at the words again, figure out what categories these words pertain to.  Do they fit into all or some; specify.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Continued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Next, turn to page 250. Read aloud the section “Development of a Relationship”.  </a:t>
            </a:r>
          </a:p>
          <a:p>
            <a:pPr eaLnBrk="1" hangingPunct="1">
              <a:buFont typeface="Wingdings 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Next, identify the 3 Steps how relationships develop.  Write down the steps and discuss what categories this would pertain to.  (BOTH SHOULD WRITE DOWN STEPS IN YOUR NOTES)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Wait to discuss with class. 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331</TotalTime>
  <Words>235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Calibri</vt:lpstr>
      <vt:lpstr>Constantia</vt:lpstr>
      <vt:lpstr>Wingdings 2</vt:lpstr>
      <vt:lpstr>Flow</vt:lpstr>
      <vt:lpstr>Relationships</vt:lpstr>
      <vt:lpstr>Your Thoughts…….</vt:lpstr>
      <vt:lpstr>What and Why?</vt:lpstr>
      <vt:lpstr>Four Categories</vt:lpstr>
      <vt:lpstr>General Qualities</vt:lpstr>
      <vt:lpstr>You take the LEAD…………….</vt:lpstr>
      <vt:lpstr>Learning Continued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</dc:title>
  <dc:creator>LPS Lincoln Public Schools</dc:creator>
  <cp:lastModifiedBy>install</cp:lastModifiedBy>
  <cp:revision>3</cp:revision>
  <dcterms:created xsi:type="dcterms:W3CDTF">2011-09-22T14:09:14Z</dcterms:created>
  <dcterms:modified xsi:type="dcterms:W3CDTF">2011-09-23T18:03:49Z</dcterms:modified>
</cp:coreProperties>
</file>