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20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98FDD0-90AC-4FB1-8B83-57BDE0115CAF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02D90B-1CA3-4CD9-A98A-6FAE27577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534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E1F3A-A858-471D-9804-3F595E6F814B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0FFEA-44C4-4898-B00A-4B32E5E62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93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267B5E71-13CC-4929-9C6A-7FC8D71B9AF2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D4020E76-3E60-4EC9-A0A4-A72ED873B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99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A94CB-019A-4975-BFEE-5DC361C41EED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E9323-7023-46A1-8817-0EB487DA8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83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12AB0FAE-0903-404E-BCA6-7A4B6C813BC1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7936742F-5AC8-4F36-B26F-C3B70C588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91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14311-0E9C-4020-99C0-4DF8247833DE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67EF-AA47-4D8D-8BE3-9BFFDA550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5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2A0B5-EE6F-44DB-9073-8FBCFAB13134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BCF6-77A9-4376-BD53-94C085A68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0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4F060-F08B-4159-97CB-CA5663C3FDA4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D8788-D84C-4556-A640-9A4A1FEA1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6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1574C-067C-4FE6-A13F-E06D868BDB9D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37358-4AC8-4895-B10C-E1ACC894F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EE6619-1345-4A42-9F14-0B80AA379035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B6F94-2B1F-4BB7-AB10-B5560255B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4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5000" dist="12700" dir="5400000" algn="t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8000" dist="12700" dir="54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6019C-0E11-4999-8190-2A3CF349DF65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88F9-5C43-4ABD-A615-1AB79C40A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282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Trebuchet MS" charset="0"/>
              </a:defRPr>
            </a:lvl1pPr>
          </a:lstStyle>
          <a:p>
            <a:fld id="{777D67CD-EE8E-44E7-A710-5161C87390B6}" type="datetime1">
              <a:rPr lang="en-US" altLang="en-US"/>
              <a:pPr/>
              <a:t>7/30/2014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charset="0"/>
              </a:defRPr>
            </a:lvl1pPr>
          </a:lstStyle>
          <a:p>
            <a:fld id="{C10DE80A-7A7F-42CE-99ED-B92769D696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2" r:id="rId9"/>
    <p:sldLayoutId id="2147483709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charset="2"/>
        <a:buChar char="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"/>
        <a:defRPr sz="2300" kern="1200">
          <a:solidFill>
            <a:srgbClr val="6C6C6C"/>
          </a:solidFill>
          <a:latin typeface="+mn-lt"/>
          <a:ea typeface="ＭＳ Ｐゴシック" charset="-128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"/>
        <a:defRPr sz="2000" kern="1200">
          <a:solidFill>
            <a:srgbClr val="6C6C6C"/>
          </a:solidFill>
          <a:latin typeface="+mn-lt"/>
          <a:ea typeface="ＭＳ Ｐゴシック" charset="-128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2"/>
        <a:buChar char="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your style of conflict management?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altLang="en-US" smtClean="0"/>
              <a:t>Human Behavior</a:t>
            </a:r>
          </a:p>
          <a:p>
            <a:pPr eaLnBrk="1" hangingPunct="1"/>
            <a:r>
              <a:rPr lang="en-US" altLang="en-US" smtClean="0"/>
              <a:t>Communication/ Conflict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Belief System</a:t>
            </a:r>
          </a:p>
          <a:p>
            <a:pPr lvl="1" eaLnBrk="1" hangingPunct="1"/>
            <a:r>
              <a:rPr lang="en-US" altLang="en-US" smtClean="0"/>
              <a:t>“ I have to put others down in order to protect myself; I must exert my power and control over others. This is what I want; what you want is of lesser importance or of no importance at all”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</a:t>
            </a:r>
          </a:p>
          <a:p>
            <a:pPr lvl="1" eaLnBrk="1" hangingPunct="1"/>
            <a:r>
              <a:rPr lang="en-US" altLang="en-US" smtClean="0"/>
              <a:t>Others do no push you around</a:t>
            </a:r>
          </a:p>
          <a:p>
            <a:pPr lvl="1" eaLnBrk="1" hangingPunct="1"/>
            <a:r>
              <a:rPr lang="en-US" altLang="en-US" smtClean="0"/>
              <a:t>Protect themselves</a:t>
            </a:r>
          </a:p>
          <a:p>
            <a:pPr lvl="1" eaLnBrk="1" hangingPunct="1"/>
            <a:r>
              <a:rPr lang="en-US" altLang="en-US" i="1" smtClean="0"/>
              <a:t>Appear to be in control of their lives 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</a:t>
            </a:r>
          </a:p>
          <a:p>
            <a:pPr lvl="1" eaLnBrk="1" hangingPunct="1"/>
            <a:r>
              <a:rPr lang="en-US" altLang="en-US" smtClean="0"/>
              <a:t>Other person feels humiliated, defensive, resentful and hurt </a:t>
            </a:r>
          </a:p>
          <a:p>
            <a:pPr lvl="1" eaLnBrk="1" hangingPunct="1"/>
            <a:r>
              <a:rPr lang="en-US" altLang="en-US" smtClean="0"/>
              <a:t>Other do not want to be around you- wind up with enemies </a:t>
            </a:r>
          </a:p>
          <a:p>
            <a:pPr lvl="1" eaLnBrk="1" hangingPunct="1"/>
            <a:r>
              <a:rPr lang="en-US" altLang="en-US" smtClean="0"/>
              <a:t>Causes you to be more vulnerable and fearful of losing what you are fighting for:  power and control </a:t>
            </a:r>
          </a:p>
          <a:p>
            <a:pPr lvl="1" eaLnBrk="1" hangingPunct="1"/>
            <a:r>
              <a:rPr lang="en-US" altLang="en-US" smtClean="0"/>
              <a:t>May create your own destruction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Assertive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Move toward your opposition until you are either closer together or on the same side</a:t>
            </a:r>
          </a:p>
          <a:p>
            <a:pPr eaLnBrk="1" hangingPunct="1"/>
            <a:r>
              <a:rPr lang="en-US" altLang="en-US" smtClean="0"/>
              <a:t>Cooperative problem solving- negotiation and compromise along the way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Continued..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Behavior</a:t>
            </a:r>
          </a:p>
          <a:p>
            <a:pPr lvl="1" eaLnBrk="1" hangingPunct="1"/>
            <a:r>
              <a:rPr lang="en-US" altLang="en-US" smtClean="0"/>
              <a:t>Stand up for yourself, express your feelings, do not let others take advantage of you </a:t>
            </a:r>
          </a:p>
          <a:p>
            <a:pPr lvl="1" eaLnBrk="1" hangingPunct="1"/>
            <a:r>
              <a:rPr lang="en-US" altLang="en-US" smtClean="0"/>
              <a:t>Considerate of others feelings</a:t>
            </a:r>
          </a:p>
          <a:p>
            <a:pPr lvl="1" eaLnBrk="1" hangingPunct="1"/>
            <a:r>
              <a:rPr lang="en-US" altLang="en-US" smtClean="0"/>
              <a:t>Defend your rights without abusing or dominating other people </a:t>
            </a:r>
          </a:p>
          <a:p>
            <a:pPr lvl="1" eaLnBrk="1" hangingPunct="1"/>
            <a:r>
              <a:rPr lang="en-US" altLang="en-US" smtClean="0"/>
              <a:t>Talk about things in such a way that others will listen and not be offended with the opportunity to respond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Belief</a:t>
            </a:r>
          </a:p>
          <a:p>
            <a:pPr lvl="1" eaLnBrk="1" hangingPunct="1"/>
            <a:r>
              <a:rPr lang="en-US" altLang="en-US" smtClean="0"/>
              <a:t>“I respect myself and I have equal respect for others, too. I am not in this world to conform to others expectations, and likewise, they are not in the world to conform to my expectations.”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</a:t>
            </a:r>
          </a:p>
          <a:p>
            <a:pPr lvl="1" eaLnBrk="1" hangingPunct="1"/>
            <a:r>
              <a:rPr lang="en-US" altLang="en-US" smtClean="0"/>
              <a:t>Get more of what you want without making other people made</a:t>
            </a:r>
          </a:p>
          <a:p>
            <a:pPr lvl="1" eaLnBrk="1" hangingPunct="1"/>
            <a:r>
              <a:rPr lang="en-US" altLang="en-US" smtClean="0"/>
              <a:t>Do not have to feel wrong or quality because you ventilated your feelings</a:t>
            </a:r>
          </a:p>
          <a:p>
            <a:pPr lvl="1" eaLnBrk="1" hangingPunct="1"/>
            <a:r>
              <a:rPr lang="en-US" altLang="en-US" smtClean="0"/>
              <a:t>Develop more fulfilling relationships</a:t>
            </a:r>
          </a:p>
          <a:p>
            <a:pPr lvl="1" eaLnBrk="1" hangingPunct="1"/>
            <a:r>
              <a:rPr lang="en-US" altLang="en-US" smtClean="0"/>
              <a:t>Feel good about yourself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</a:t>
            </a:r>
          </a:p>
          <a:p>
            <a:pPr lvl="1" eaLnBrk="1" hangingPunct="1"/>
            <a:r>
              <a:rPr lang="en-US" altLang="en-US" smtClean="0"/>
              <a:t>Take some real risks in how others perceive you</a:t>
            </a:r>
          </a:p>
          <a:p>
            <a:pPr lvl="1" eaLnBrk="1" hangingPunct="1"/>
            <a:r>
              <a:rPr lang="en-US" altLang="en-US" smtClean="0"/>
              <a:t>May experience some hurts and disappointments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you deal with conflict comes from your unique personality and what you learned growing up. </a:t>
            </a:r>
          </a:p>
          <a:p>
            <a:pPr eaLnBrk="1" hangingPunct="1"/>
            <a:r>
              <a:rPr lang="en-US" altLang="en-US" smtClean="0"/>
              <a:t>How is your style like your guardians?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Passive/ Nonassertive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May respond to conflict by avoidance</a:t>
            </a:r>
          </a:p>
          <a:p>
            <a:pPr eaLnBrk="1" hangingPunct="1"/>
            <a:r>
              <a:rPr lang="en-US" altLang="en-US" smtClean="0"/>
              <a:t>Remove yourself from the situation </a:t>
            </a:r>
          </a:p>
          <a:p>
            <a:pPr lvl="1" eaLnBrk="1" hangingPunct="1"/>
            <a:r>
              <a:rPr lang="en-US" altLang="en-US" smtClean="0"/>
              <a:t>Leaving</a:t>
            </a:r>
          </a:p>
          <a:p>
            <a:pPr lvl="1" eaLnBrk="1" hangingPunct="1"/>
            <a:r>
              <a:rPr lang="en-US" altLang="en-US" smtClean="0"/>
              <a:t>Shutting up</a:t>
            </a:r>
          </a:p>
          <a:p>
            <a:pPr lvl="1" eaLnBrk="1" hangingPunct="1"/>
            <a:r>
              <a:rPr lang="en-US" altLang="en-US" smtClean="0"/>
              <a:t>Concealing </a:t>
            </a:r>
          </a:p>
          <a:p>
            <a:pPr lvl="1" eaLnBrk="1" hangingPunct="1"/>
            <a:r>
              <a:rPr lang="en-US" altLang="en-US" smtClean="0"/>
              <a:t>Postponing a confrontation until a better time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Behavior description </a:t>
            </a:r>
          </a:p>
          <a:p>
            <a:pPr lvl="1" eaLnBrk="1" hangingPunct="1"/>
            <a:r>
              <a:rPr lang="en-US" altLang="en-US" smtClean="0"/>
              <a:t>Emotionally dishonest, indirect and self- denying</a:t>
            </a:r>
          </a:p>
          <a:p>
            <a:pPr lvl="1" eaLnBrk="1" hangingPunct="1"/>
            <a:r>
              <a:rPr lang="en-US" altLang="en-US" smtClean="0"/>
              <a:t>Listen and respond very little</a:t>
            </a:r>
          </a:p>
          <a:p>
            <a:pPr lvl="1" eaLnBrk="1" hangingPunct="1"/>
            <a:r>
              <a:rPr lang="en-US" altLang="en-US" smtClean="0"/>
              <a:t>Do not express honest feelings</a:t>
            </a:r>
          </a:p>
          <a:p>
            <a:pPr lvl="1" eaLnBrk="1" hangingPunct="1"/>
            <a:r>
              <a:rPr lang="en-US" altLang="en-US" smtClean="0"/>
              <a:t>Demonstrate a lack of respect for your own needs and rights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Continued..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Belief System</a:t>
            </a:r>
          </a:p>
          <a:p>
            <a:pPr lvl="1" eaLnBrk="1" hangingPunct="1"/>
            <a:r>
              <a:rPr lang="en-US" altLang="en-US" smtClean="0"/>
              <a:t>“I should never make anyone uncomfortable or displeased except myself. I’ll put up with just about anything from you; mu needs and my feelings don’t matter, you can take advantage of me”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Continued..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</a:t>
            </a:r>
          </a:p>
          <a:p>
            <a:pPr lvl="1" eaLnBrk="1" hangingPunct="1"/>
            <a:r>
              <a:rPr lang="en-US" altLang="en-US" smtClean="0"/>
              <a:t>You usually do not experience direct rejection or get blamed for anything</a:t>
            </a:r>
          </a:p>
          <a:p>
            <a:pPr lvl="1" eaLnBrk="1" hangingPunct="1"/>
            <a:r>
              <a:rPr lang="en-US" altLang="en-US" smtClean="0"/>
              <a:t>Others think of you as nice, selfless, easy to get along with </a:t>
            </a:r>
          </a:p>
          <a:p>
            <a:pPr lvl="1" eaLnBrk="1" hangingPunct="1"/>
            <a:r>
              <a:rPr lang="en-US" altLang="en-US" smtClean="0"/>
              <a:t>Approval is important to you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</a:t>
            </a:r>
          </a:p>
          <a:p>
            <a:pPr lvl="1" eaLnBrk="1" hangingPunct="1"/>
            <a:r>
              <a:rPr lang="en-US" altLang="en-US" smtClean="0"/>
              <a:t>Take advantage of</a:t>
            </a:r>
          </a:p>
          <a:p>
            <a:pPr lvl="1" eaLnBrk="1" hangingPunct="1"/>
            <a:r>
              <a:rPr lang="en-US" altLang="en-US" smtClean="0"/>
              <a:t>Store up anger</a:t>
            </a:r>
          </a:p>
          <a:p>
            <a:pPr lvl="1" eaLnBrk="1" hangingPunct="1"/>
            <a:r>
              <a:rPr lang="en-US" altLang="en-US" smtClean="0"/>
              <a:t>Do not get your needs met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Aggressive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Respond to conflict by fight</a:t>
            </a:r>
          </a:p>
          <a:p>
            <a:pPr eaLnBrk="1" hangingPunct="1"/>
            <a:r>
              <a:rPr lang="en-US" altLang="en-US" smtClean="0"/>
              <a:t>Move against another with the intent to hurt</a:t>
            </a:r>
          </a:p>
          <a:p>
            <a:pPr eaLnBrk="1" hangingPunct="1"/>
            <a:r>
              <a:rPr lang="en-US" altLang="en-US" smtClean="0"/>
              <a:t>Domination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Continued…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Behavior- </a:t>
            </a:r>
          </a:p>
          <a:p>
            <a:pPr lvl="1" eaLnBrk="1" hangingPunct="1"/>
            <a:r>
              <a:rPr lang="en-US" altLang="en-US" smtClean="0"/>
              <a:t>Literally or verbally attach another person</a:t>
            </a:r>
          </a:p>
          <a:p>
            <a:pPr lvl="1" eaLnBrk="1" hangingPunct="1"/>
            <a:r>
              <a:rPr lang="en-US" altLang="en-US" smtClean="0"/>
              <a:t>Fighting, blaming, accusing, threatening, stepping on people without regard for the feelings, needs, or ideas </a:t>
            </a:r>
          </a:p>
          <a:p>
            <a:pPr lvl="1" eaLnBrk="1" hangingPunct="1"/>
            <a:r>
              <a:rPr lang="en-US" altLang="en-US" smtClean="0"/>
              <a:t>Load, rude, sarcastic </a:t>
            </a:r>
          </a:p>
          <a:p>
            <a:pPr lvl="1" eaLnBrk="1" hangingPunct="1"/>
            <a:r>
              <a:rPr lang="en-US" altLang="en-US" smtClean="0"/>
              <a:t>Intimidate others to overpower them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35</TotalTime>
  <Words>530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Trebuchet MS</vt:lpstr>
      <vt:lpstr>Wingdings</vt:lpstr>
      <vt:lpstr>Wingdings 2</vt:lpstr>
      <vt:lpstr>Opulent</vt:lpstr>
      <vt:lpstr>What is your style of conflict management? </vt:lpstr>
      <vt:lpstr>PowerPoint Presentation</vt:lpstr>
      <vt:lpstr>Passive/ Nonassertive </vt:lpstr>
      <vt:lpstr>Continued…</vt:lpstr>
      <vt:lpstr>Continued..</vt:lpstr>
      <vt:lpstr>Continued.. </vt:lpstr>
      <vt:lpstr>Continued… </vt:lpstr>
      <vt:lpstr>Aggressive</vt:lpstr>
      <vt:lpstr>Continued… </vt:lpstr>
      <vt:lpstr>Continued… </vt:lpstr>
      <vt:lpstr>Continued… </vt:lpstr>
      <vt:lpstr>Continued… </vt:lpstr>
      <vt:lpstr>Assertive </vt:lpstr>
      <vt:lpstr>Continued.. </vt:lpstr>
      <vt:lpstr>Continued… </vt:lpstr>
      <vt:lpstr>Continued… </vt:lpstr>
      <vt:lpstr>Continued… 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style of conflict management?</dc:title>
  <dc:creator>LPS Lincoln Public Schools</dc:creator>
  <cp:lastModifiedBy>Alicia Beck</cp:lastModifiedBy>
  <cp:revision>5</cp:revision>
  <dcterms:created xsi:type="dcterms:W3CDTF">2013-04-24T13:21:56Z</dcterms:created>
  <dcterms:modified xsi:type="dcterms:W3CDTF">2014-07-31T02:48:22Z</dcterms:modified>
</cp:coreProperties>
</file>