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2/27/2014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2/27/2014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2/27/2014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2/27/2014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2/27/2014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2/27/2014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2/27/2014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2/27/2014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2/27/2014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2/27/2014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2/27/2014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2/27/2014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Vocabulary Notes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Nutrition and Wellness for Life Chapter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6923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SoFas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Foods that are HIGH in calories from solid fats and/or sugars. </a:t>
            </a:r>
          </a:p>
          <a:p>
            <a:r>
              <a:rPr lang="en-US" dirty="0" smtClean="0"/>
              <a:t>So-Solid</a:t>
            </a:r>
          </a:p>
          <a:p>
            <a:r>
              <a:rPr lang="en-US" dirty="0" smtClean="0"/>
              <a:t>F-Fats</a:t>
            </a:r>
          </a:p>
          <a:p>
            <a:r>
              <a:rPr lang="en-US" dirty="0" smtClean="0"/>
              <a:t>AS-Added Sugars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1149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Activity Guidelines for Americans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Specifies amounts and types of exercise that individuals at different stages of the life cycle should do to achieve health benefits.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8198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food guide system released by the USDA (United States Dept. of Agriculture)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7712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Exchange list for Meal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Another tool that can be used to plan a healthy diet.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2777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Recommended nutrient intakes based on daily calorie needs.</a:t>
            </a:r>
          </a:p>
          <a:p>
            <a:endParaRPr lang="en-US" dirty="0"/>
          </a:p>
          <a:p>
            <a:r>
              <a:rPr lang="en-US" dirty="0" smtClean="0"/>
              <a:t>Daily values are based on a 2,000 calorie per day diet.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1069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Diary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record of the kinds and amounts of foods and beverages consumed for </a:t>
            </a:r>
            <a:r>
              <a:rPr lang="en-US" smtClean="0"/>
              <a:t>a given time.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967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Objective: TLW be able to know and use vocabulary from the text.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846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Dietary Reference Intakes (DRI’s)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Reference values for nutrients and food components that can be used to plan and assess diets for healthy people.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734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Estimated average  Requirements (EAR)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Nutrient recommendation estimated to meet the needs of 50% of the people in a defined group.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618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Recommended Dietary Allowance (RDA)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average daily intake of a nutrient required to meet the needs of most healthy individuals.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263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Adequate Intake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reference value that is used when there is insufficient scientific evidence to determine an EAR.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524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Tolerable Upper Intake Level (UL)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maximum level of ongoing daily intake for a nutrient that is unlikely to cause harm to most people in a defined group.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3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Dietary Guidelines for Americans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document that provides information and advice to promote health through improved nutrition and physical activity. 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It is revised every 5 years. The next update will be 2015.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525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Nutrient-Dense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Foods that are high in nutrition and have positive health effects, but have relatively few calories.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5494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14</TotalTime>
  <Words>307</Words>
  <Application>Microsoft Office PowerPoint</Application>
  <PresentationFormat>Widescreen</PresentationFormat>
  <Paragraphs>35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Tw Cen MT</vt:lpstr>
      <vt:lpstr>Tw Cen MT Condensed</vt:lpstr>
      <vt:lpstr>Wingdings 3</vt:lpstr>
      <vt:lpstr>Integral</vt:lpstr>
      <vt:lpstr>Vocabulary Notes</vt:lpstr>
      <vt:lpstr>Objective: TLW be able to know and use vocabulary from the text.</vt:lpstr>
      <vt:lpstr>Dietary Reference Intakes (DRI’s)</vt:lpstr>
      <vt:lpstr>Estimated average  Requirements (EAR)</vt:lpstr>
      <vt:lpstr>Recommended Dietary Allowance (RDA)</vt:lpstr>
      <vt:lpstr>Adequate Intake</vt:lpstr>
      <vt:lpstr>Tolerable Upper Intake Level (UL)</vt:lpstr>
      <vt:lpstr>Dietary Guidelines for Americans</vt:lpstr>
      <vt:lpstr>Nutrient-Dense</vt:lpstr>
      <vt:lpstr>SoFas</vt:lpstr>
      <vt:lpstr>Physical Activity Guidelines for Americans</vt:lpstr>
      <vt:lpstr>My Plate</vt:lpstr>
      <vt:lpstr>Exchange list for Meal Planning</vt:lpstr>
      <vt:lpstr>Daily Values</vt:lpstr>
      <vt:lpstr>Food Diary</vt:lpstr>
    </vt:vector>
  </TitlesOfParts>
  <Company>Lincoln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Notes</dc:title>
  <dc:creator>Camelle Kinney</dc:creator>
  <cp:lastModifiedBy>Camelle Kinney</cp:lastModifiedBy>
  <cp:revision>2</cp:revision>
  <dcterms:created xsi:type="dcterms:W3CDTF">2014-02-27T20:22:57Z</dcterms:created>
  <dcterms:modified xsi:type="dcterms:W3CDTF">2014-02-27T20:37:35Z</dcterms:modified>
</cp:coreProperties>
</file>