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5" r:id="rId4"/>
    <p:sldId id="264" r:id="rId5"/>
    <p:sldId id="258" r:id="rId6"/>
    <p:sldId id="263" r:id="rId7"/>
    <p:sldId id="259" r:id="rId8"/>
    <p:sldId id="261" r:id="rId9"/>
    <p:sldId id="260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200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7102-FAFF-4574-ABCB-0288C15D8543}" type="datetimeFigureOut">
              <a:rPr lang="en-US"/>
              <a:pPr>
                <a:defRPr/>
              </a:pPr>
              <a:t>7/30/2014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225" y="236538"/>
            <a:ext cx="785813" cy="3651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9527A9A-DADE-4A22-A2E2-37C41F262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D124-C108-4867-8BEA-8CF6E3EF7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B161-2E65-44FC-9935-4CB6A79A2119}" type="datetimeFigureOut">
              <a:rPr lang="en-US"/>
              <a:pPr>
                <a:defRPr/>
              </a:pPr>
              <a:t>7/30/2014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7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7A4C0-5349-46E6-87A3-BA03745F3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7AD5A-FC5E-4460-9479-2874345A3D9C}" type="datetimeFigureOut">
              <a:rPr lang="en-US"/>
              <a:pPr>
                <a:defRPr/>
              </a:pPr>
              <a:t>7/30/2014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8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76CDA-BCD6-40B2-9FA9-AB5836F9D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E93BE-FCA1-419F-B87D-6165CF5A17D7}" type="datetimeFigureOut">
              <a:rPr lang="en-US"/>
              <a:pPr>
                <a:defRPr/>
              </a:pPr>
              <a:t>7/30/2014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0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98FEC-2DA1-48E3-B6EA-BAE7B8496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64E32-539F-4C5F-817C-FB5644407AAD}" type="datetimeFigureOut">
              <a:rPr lang="en-US"/>
              <a:pPr>
                <a:defRPr/>
              </a:pPr>
              <a:t>7/30/2014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0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866D-0BD9-4E81-9C08-02C2BCB38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8C5E1-0BED-4BE5-95B0-0FDA3DBFA791}" type="datetimeFigureOut">
              <a:rPr lang="en-US"/>
              <a:pPr>
                <a:defRPr/>
              </a:pPr>
              <a:t>7/30/2014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5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84312-5AC1-44FF-9170-6AAB4C4F6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36FA9-39C5-4142-A584-BE84BE8AA09C}" type="datetimeFigureOut">
              <a:rPr lang="en-US"/>
              <a:pPr>
                <a:defRPr/>
              </a:pPr>
              <a:t>7/30/2014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3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F7F5E-296D-4861-8AB4-5C73DCDB0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8D172-819D-4DED-BBC5-060EAEF0CE5B}" type="datetimeFigureOut">
              <a:rPr lang="en-US"/>
              <a:pPr>
                <a:defRPr/>
              </a:pPr>
              <a:t>7/30/2014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3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0DFE1-9BE7-4985-BDC2-07E3A5E57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38159-3B96-49F8-87ED-590754CBBE93}" type="datetimeFigureOut">
              <a:rPr lang="en-US"/>
              <a:pPr>
                <a:defRPr/>
              </a:pPr>
              <a:t>7/30/2014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1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967D0-858F-4096-97BB-FBE9F6AB0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F5C74-E5D2-4393-9FEC-02E800856EEC}" type="datetimeFigureOut">
              <a:rPr lang="en-US"/>
              <a:pPr>
                <a:defRPr/>
              </a:pPr>
              <a:t>7/30/2014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2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2EFB1-9CB9-4B22-9368-C4AE00EAF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34925-4E0E-47DF-B070-CE8BA1129CDF}" type="datetimeFigureOut">
              <a:rPr lang="en-US"/>
              <a:pPr>
                <a:defRPr/>
              </a:pPr>
              <a:t>7/30/2014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9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9200" y="838200"/>
            <a:ext cx="7467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739B87-16CE-4A48-933C-F148B7FD8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563" y="4821238"/>
            <a:ext cx="262572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199DBD-DEE8-451F-8A85-F84A79FB790D}" type="datetimeFigureOut">
              <a:rPr lang="en-US"/>
              <a:pPr>
                <a:defRPr/>
              </a:pPr>
              <a:t>7/30/2014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YtMkhfQfa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FhlbsJUJ9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bskids.org/itsmylife/family/birthorder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Alfred Adler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025" y="201613"/>
            <a:ext cx="6099175" cy="292258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/>
              <a:t>Objectives: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/>
              <a:t>The learner will read about Alfred Adler and summarize his theory of personality.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9540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BOTH SHEETS from today…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62000" y="2743200"/>
            <a:ext cx="7467600" cy="4419600"/>
          </a:xfrm>
        </p:spPr>
        <p:txBody>
          <a:bodyPr/>
          <a:lstStyle/>
          <a:p>
            <a:pPr eaLnBrk="1" hangingPunct="1"/>
            <a:r>
              <a:rPr lang="en-US" sz="3600" smtClean="0"/>
              <a:t>Go in your BINDER/PORTFOLIO!!!</a:t>
            </a:r>
          </a:p>
          <a:p>
            <a:pPr eaLnBrk="1" hangingPunct="1"/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Quick Write..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Write about something you are really good at.</a:t>
            </a:r>
          </a:p>
          <a:p>
            <a:pPr lvl="1" eaLnBrk="1" hangingPunct="1"/>
            <a:r>
              <a:rPr lang="en-US" sz="3200" smtClean="0"/>
              <a:t>What is it?</a:t>
            </a:r>
          </a:p>
          <a:p>
            <a:pPr lvl="1" eaLnBrk="1" hangingPunct="1"/>
            <a:r>
              <a:rPr lang="en-US" sz="3200" smtClean="0"/>
              <a:t>What makes you good at it?</a:t>
            </a:r>
          </a:p>
          <a:p>
            <a:pPr lvl="1" eaLnBrk="1" hangingPunct="1"/>
            <a:r>
              <a:rPr lang="en-US" sz="3200" smtClean="0"/>
              <a:t>What do you do to stay good at it?</a:t>
            </a:r>
          </a:p>
          <a:p>
            <a:pPr lvl="1" eaLnBrk="1" hangingPunct="1"/>
            <a:r>
              <a:rPr lang="en-US" sz="3200" smtClean="0"/>
              <a:t>How is this skill/talent/ability helpful to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Alfred Adler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990600"/>
            <a:ext cx="4038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</a:t>
            </a:r>
            <a:r>
              <a:rPr lang="en-US" sz="2800" i="1" dirty="0" smtClean="0"/>
              <a:t>1870 </a:t>
            </a:r>
            <a:r>
              <a:rPr lang="en-US" sz="2800" i="1" dirty="0"/>
              <a:t>- 1937</a:t>
            </a:r>
          </a:p>
          <a:p>
            <a:endParaRPr lang="en-US" sz="28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Austrian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Illness as a child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medical doctor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Psychotherapist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founder of </a:t>
            </a:r>
            <a:r>
              <a:rPr lang="en-US" sz="2800" dirty="0"/>
              <a:t>individual </a:t>
            </a:r>
            <a:r>
              <a:rPr lang="en-US" sz="2800" dirty="0" smtClean="0"/>
              <a:t>    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psychology  (basically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study of the unique  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individual)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89091"/>
            <a:ext cx="3581400" cy="4342447"/>
          </a:xfrm>
        </p:spPr>
      </p:pic>
    </p:spTree>
    <p:extLst>
      <p:ext uri="{BB962C8B-B14F-4D97-AF65-F5344CB8AC3E}">
        <p14:creationId xmlns:p14="http://schemas.microsoft.com/office/powerpoint/2010/main" val="80275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Foundational Beliefs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Humanist – believes in the power of humans to influence their own destiny, personality, etc. 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Focus on the potential of humans/individuals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Importance of addressing the “whole” person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Studied with Freud, ultimately broke away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Believed in childhood creation of a fictional image of self that guides behavior &amp; decisions in future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“Fiction” serves as  self-image, affects how we respond to &amp; interact with </a:t>
            </a:r>
            <a:r>
              <a:rPr lang="en-US" dirty="0" err="1" smtClean="0"/>
              <a:t>surrourndings</a:t>
            </a:r>
            <a:r>
              <a:rPr lang="en-US" dirty="0" smtClean="0"/>
              <a:t>/events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Birth order and family interactions  (by age  5) are significant influences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Focused on whole individual and it’s relation to it’s community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Believed in individuals working together with empathy &amp; compassion for social good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5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Text pages 56-57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US" dirty="0" smtClean="0"/>
              <a:t>Read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US" dirty="0" smtClean="0"/>
              <a:t>Notes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US" dirty="0" smtClean="0">
                <a:hlinkClick r:id="rId2"/>
              </a:rPr>
              <a:t>GREATNESS….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505200"/>
            <a:ext cx="7239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do you have to overcome to become GREAT at something?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295400" y="4648200"/>
            <a:ext cx="7467600" cy="4419600"/>
          </a:xfrm>
        </p:spPr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Michael Oher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Birth Order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Complete the Birth Order Sheet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2"/>
              </a:rPr>
              <a:t>Check this out…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1298</TotalTime>
  <Words>212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Thermal</vt:lpstr>
      <vt:lpstr>Alfred Adler</vt:lpstr>
      <vt:lpstr>Quick Write..</vt:lpstr>
      <vt:lpstr>Alfred Adler</vt:lpstr>
      <vt:lpstr>Foundational Beliefs</vt:lpstr>
      <vt:lpstr>Text pages 56-57</vt:lpstr>
      <vt:lpstr>What do you have to overcome to become GREAT at something?</vt:lpstr>
      <vt:lpstr>Birth Order</vt:lpstr>
      <vt:lpstr>Complete the Birth Order Sheet</vt:lpstr>
      <vt:lpstr>Check this out…</vt:lpstr>
      <vt:lpstr>BOTH SHEETS from today…</vt:lpstr>
    </vt:vector>
  </TitlesOfParts>
  <Company>Lincoln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Adler</dc:title>
  <dc:creator>LPS</dc:creator>
  <cp:lastModifiedBy>Alicia Beck</cp:lastModifiedBy>
  <cp:revision>9</cp:revision>
  <dcterms:created xsi:type="dcterms:W3CDTF">2012-02-02T12:24:06Z</dcterms:created>
  <dcterms:modified xsi:type="dcterms:W3CDTF">2014-07-30T19:47:21Z</dcterms:modified>
</cp:coreProperties>
</file>