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 II Dictators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7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Benito Mussolini </a:t>
            </a:r>
            <a:r>
              <a:rPr lang="en-US" b="1" dirty="0"/>
              <a:t>gained power in Italy both by advocating the popular idea of Italian conquest in East Africa and by terrorizing those who opposed him.</a:t>
            </a:r>
          </a:p>
          <a:p>
            <a:r>
              <a:rPr lang="en-US" dirty="0"/>
              <a:t>Once appointed prime minister by the king, </a:t>
            </a:r>
            <a:r>
              <a:rPr lang="en-US" dirty="0" smtClean="0"/>
              <a:t>Mussolini suspended </a:t>
            </a:r>
            <a:r>
              <a:rPr lang="en-US" dirty="0"/>
              <a:t>elections, outlawed other political parties, and established a dictatorship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Thought Versailles Treaty should have granted Italy more territory.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Political Beliefs and Movements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1199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1922 threatened to march on Rome, the king panicked and appointed Mussolini prime minister.</a:t>
            </a:r>
          </a:p>
          <a:p>
            <a:r>
              <a:rPr lang="en-US" b="1" dirty="0" smtClean="0"/>
              <a:t>October 1935, Mussolini invaded Ethiopia, by May of 1936, Ethiopians emperor had fled to England and the capital, Addis Ababa, was in Italian hands.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</p:spPr>
        <p:txBody>
          <a:bodyPr/>
          <a:lstStyle/>
          <a:p>
            <a:r>
              <a:rPr lang="en-US" sz="4400" dirty="0" smtClean="0"/>
              <a:t>Aggressive Actions taken in the 20s &amp; 30s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459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Hideki </a:t>
            </a:r>
            <a:r>
              <a:rPr lang="en-US" dirty="0" err="1" smtClean="0"/>
              <a:t>Tojo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40062" t="6324" r="-48308" b="14872"/>
          <a:stretch/>
        </p:blipFill>
        <p:spPr/>
      </p:pic>
    </p:spTree>
    <p:extLst>
      <p:ext uri="{BB962C8B-B14F-4D97-AF65-F5344CB8AC3E}">
        <p14:creationId xmlns:p14="http://schemas.microsoft.com/office/powerpoint/2010/main" val="195380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World War I, Japan had established a parliamentary government and granted many citizens the right to vote.</a:t>
            </a:r>
          </a:p>
          <a:p>
            <a:r>
              <a:rPr lang="en-US" dirty="0"/>
              <a:t>When </a:t>
            </a:r>
            <a:r>
              <a:rPr lang="en-US" b="1" dirty="0"/>
              <a:t>economic conditions worsened during the 1930s, many Japanese became dissatisfied with multiparty democratic government.</a:t>
            </a:r>
          </a:p>
          <a:p>
            <a:r>
              <a:rPr lang="en-US" dirty="0"/>
              <a:t>Several </a:t>
            </a:r>
            <a:r>
              <a:rPr lang="en-US" dirty="0" smtClean="0"/>
              <a:t>radical nationalist </a:t>
            </a:r>
            <a:r>
              <a:rPr lang="en-US" dirty="0"/>
              <a:t>groups formed in response to the government’s perceived weaknesses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An island country…NEED RESOURCES!!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Political Beliefs and Movements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642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In September 1931, a Japanese army stationed in Manchuria captured several cities. By February 1932, the army had seized all of Manchuria. 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Japan </a:t>
            </a:r>
            <a:r>
              <a:rPr lang="en-US" dirty="0">
                <a:solidFill>
                  <a:srgbClr val="000000"/>
                </a:solidFill>
              </a:rPr>
              <a:t>set up Manchuria as a </a:t>
            </a:r>
            <a:r>
              <a:rPr lang="en-US" b="1" dirty="0">
                <a:solidFill>
                  <a:srgbClr val="000000"/>
                </a:solidFill>
              </a:rPr>
              <a:t>puppet state</a:t>
            </a:r>
            <a:r>
              <a:rPr lang="en-US" dirty="0"/>
              <a:t>, or a supposedly independent country under the control of a powerful neighbor. </a:t>
            </a:r>
            <a:endParaRPr lang="en-US" dirty="0" smtClean="0"/>
          </a:p>
          <a:p>
            <a:r>
              <a:rPr lang="en-US" dirty="0" smtClean="0"/>
              <a:t>1932 Naval officers assassinated the Prime Minster. </a:t>
            </a:r>
            <a:endParaRPr lang="en-US" dirty="0"/>
          </a:p>
          <a:p>
            <a:r>
              <a:rPr lang="en-US" b="1" dirty="0" smtClean="0">
                <a:solidFill>
                  <a:srgbClr val="000000"/>
                </a:solidFill>
              </a:rPr>
              <a:t>In 1933 Japan invades China.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Continues conquest of SE Asia in the 30’s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Aggressive Actions take in the 20s &amp; 30s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71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During the 1930s, </a:t>
            </a:r>
            <a:r>
              <a:rPr lang="en-US" b="1" dirty="0">
                <a:solidFill>
                  <a:schemeClr val="tx1"/>
                </a:solidFill>
              </a:rPr>
              <a:t>totalitarian</a:t>
            </a:r>
            <a:r>
              <a:rPr lang="en-US" b="1" dirty="0"/>
              <a:t> governments gained power in Germany, Italy</a:t>
            </a:r>
            <a:r>
              <a:rPr lang="en-US" b="1" dirty="0" smtClean="0"/>
              <a:t>, Japan,  </a:t>
            </a:r>
            <a:r>
              <a:rPr lang="en-US" b="1" dirty="0"/>
              <a:t>and the Soviet Union.  These governments exerted total control over a nation, using terror to suppress individual rights and silence all opposition.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</p:spPr>
        <p:txBody>
          <a:bodyPr/>
          <a:lstStyle/>
          <a:p>
            <a:r>
              <a:rPr lang="en-US" sz="4400" dirty="0" smtClean="0"/>
              <a:t>Totalitarian Rulers In Europe</a:t>
            </a:r>
            <a:endParaRPr lang="en-US" sz="4400" dirty="0"/>
          </a:p>
        </p:txBody>
      </p:sp>
      <p:pic>
        <p:nvPicPr>
          <p:cNvPr id="4" name="Picture 3" descr="adolf-hitler-620-6389703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9920">
            <a:off x="99562" y="4356717"/>
            <a:ext cx="3361673" cy="2238565"/>
          </a:xfrm>
          <a:prstGeom prst="rect">
            <a:avLst/>
          </a:prstGeom>
        </p:spPr>
      </p:pic>
      <p:pic>
        <p:nvPicPr>
          <p:cNvPr id="5" name="Picture 4" descr="tea_party_Joseph_Stalin_Colour-27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405" y="4200732"/>
            <a:ext cx="1780303" cy="2657268"/>
          </a:xfrm>
          <a:prstGeom prst="rect">
            <a:avLst/>
          </a:prstGeom>
        </p:spPr>
      </p:pic>
      <p:pic>
        <p:nvPicPr>
          <p:cNvPr id="6" name="Picture 5" descr="MussoliniBenito_standingAtopTank_1940Lar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1023">
            <a:off x="4796032" y="4209885"/>
            <a:ext cx="1987273" cy="2657268"/>
          </a:xfrm>
          <a:prstGeom prst="rect">
            <a:avLst/>
          </a:prstGeom>
        </p:spPr>
      </p:pic>
      <p:pic>
        <p:nvPicPr>
          <p:cNvPr id="7" name="Picture 6" descr="hideki-tojo-3593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5358">
            <a:off x="6599085" y="3996619"/>
            <a:ext cx="2428326" cy="265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6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Adolf Hitler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l="18436" r="18436"/>
          <a:stretch>
            <a:fillRect/>
          </a:stretch>
        </p:blipFill>
        <p:spPr>
          <a:xfrm>
            <a:off x="688490" y="2247900"/>
            <a:ext cx="3692525" cy="3878263"/>
          </a:xfrm>
        </p:spPr>
      </p:pic>
      <p:sp>
        <p:nvSpPr>
          <p:cNvPr id="13" name="TextBox 12"/>
          <p:cNvSpPr txBox="1"/>
          <p:nvPr/>
        </p:nvSpPr>
        <p:spPr>
          <a:xfrm>
            <a:off x="4714623" y="2247899"/>
            <a:ext cx="34229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-Joined the Nazi Party in 1919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b="1" dirty="0" smtClean="0"/>
              <a:t>Fascism- this emphasizes the importance of the nation or and ethnic group and the supreme authority of the leader.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b="1" dirty="0" smtClean="0"/>
              <a:t>Nazism-Was a form of fascism shaped by Hitler's fanatical ideas about German nationalism and racial superiority.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Wrote </a:t>
            </a:r>
            <a:r>
              <a:rPr lang="en-US" b="1" i="1" dirty="0" smtClean="0"/>
              <a:t>Mein </a:t>
            </a:r>
            <a:r>
              <a:rPr lang="en-US" b="1" i="1" dirty="0" err="1" smtClean="0"/>
              <a:t>Kampf</a:t>
            </a:r>
            <a:r>
              <a:rPr lang="en-US" b="1" i="1" dirty="0" smtClean="0"/>
              <a:t> (“My Struggle”) </a:t>
            </a:r>
            <a:r>
              <a:rPr lang="en-US" b="1" dirty="0" smtClean="0"/>
              <a:t>while in prison. In this he criticized the nations Jewish population, which he blamed for the Germany’s defeat in WW I. </a:t>
            </a:r>
          </a:p>
          <a:p>
            <a:r>
              <a:rPr lang="en-US" b="1" dirty="0">
                <a:solidFill>
                  <a:schemeClr val="tx1"/>
                </a:solidFill>
              </a:rPr>
              <a:t>Hitler Becomes Chancellor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  <a:r>
              <a:rPr lang="en-US" dirty="0"/>
              <a:t> Between 1930 and 1934, the Nazi Party gained a majority in the </a:t>
            </a:r>
            <a:r>
              <a:rPr lang="en-US" i="1" dirty="0"/>
              <a:t>Reichstag</a:t>
            </a:r>
            <a:r>
              <a:rPr lang="en-US" dirty="0"/>
              <a:t>, the lower house of the German parliament. Hitler became first chancellor and then president of Germany. He moved to </a:t>
            </a:r>
            <a:r>
              <a:rPr lang="en-US" b="1" dirty="0"/>
              <a:t>suppress many German freedoms and gave himself the title </a:t>
            </a:r>
            <a:r>
              <a:rPr lang="en-US" b="1" i="1" dirty="0"/>
              <a:t>Der Führer</a:t>
            </a:r>
            <a:r>
              <a:rPr lang="en-US" b="1" dirty="0"/>
              <a:t>, or “the leader.”</a:t>
            </a:r>
          </a:p>
          <a:p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Hitler's Political Beliefs and Movements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545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1923, with about 3000 followers, Hitler tried to over-throw the German Government</a:t>
            </a:r>
            <a:r>
              <a:rPr lang="en-US" dirty="0" smtClean="0"/>
              <a:t>. (Beer Hall Putsch)</a:t>
            </a:r>
            <a:endParaRPr lang="en-US" b="1" dirty="0" smtClean="0"/>
          </a:p>
          <a:p>
            <a:r>
              <a:rPr lang="en-US" b="1" dirty="0" smtClean="0"/>
              <a:t>On </a:t>
            </a:r>
            <a:r>
              <a:rPr lang="en-US" b="1" dirty="0"/>
              <a:t>March 7, 1936, German troops entered the Rhineland, a region in western Germany that the Versailles Treaty explicitly banned them from occupying. </a:t>
            </a:r>
            <a:r>
              <a:rPr lang="en-US" b="1" dirty="0" smtClean="0"/>
              <a:t>In 1936 Hitler and Italian dictator Mussolini signed and alliance, later joined by Japan, known as Axis Powers.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March 1938, Germany took over Austria</a:t>
            </a:r>
            <a:r>
              <a:rPr lang="en-US" dirty="0"/>
              <a:t>. Several months later, Hitler demanded the Sudetenland, a region of Czechoslovakia. Following the policy of </a:t>
            </a:r>
            <a:r>
              <a:rPr lang="en-US" b="1" dirty="0">
                <a:solidFill>
                  <a:srgbClr val="000000"/>
                </a:solidFill>
              </a:rPr>
              <a:t>appeasement, or giving into a competitor’s demands in order to keep the peace</a:t>
            </a:r>
            <a:r>
              <a:rPr lang="en-US" dirty="0"/>
              <a:t>, British Prime Minister Neville Chamberlain agreed to allow Hitler to occupy the Sudetenland.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247" y="570156"/>
            <a:ext cx="7756263" cy="1054250"/>
          </a:xfrm>
        </p:spPr>
        <p:txBody>
          <a:bodyPr/>
          <a:lstStyle/>
          <a:p>
            <a:r>
              <a:rPr lang="en-US" sz="4400" dirty="0" smtClean="0"/>
              <a:t>Aggressive Actions taken in the 20s &amp; 30s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149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4969" b="2496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Stalin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55417" y="6126162"/>
            <a:ext cx="2521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“Man of Steel”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761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Political Beliefs and Movements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9247" y="2248347"/>
            <a:ext cx="4338295" cy="3877815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Stalin’s Economic </a:t>
            </a:r>
            <a:r>
              <a:rPr lang="en-US" dirty="0" smtClean="0">
                <a:solidFill>
                  <a:srgbClr val="000000"/>
                </a:solidFill>
              </a:rPr>
              <a:t>Plans</a:t>
            </a:r>
          </a:p>
          <a:p>
            <a:pPr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Stalin’s state takeover of farmland resulted in a dramatic fall in agricultural production as well as mass starvation.</a:t>
            </a:r>
          </a:p>
          <a:p>
            <a:r>
              <a:rPr lang="en-US" b="1" dirty="0"/>
              <a:t>Stalin poured money and labor into industrialization rather than basic necessities such as housing and clothing.</a:t>
            </a:r>
          </a:p>
          <a:p>
            <a:r>
              <a:rPr lang="en-US" dirty="0"/>
              <a:t>Due to Stalin’s policies, </a:t>
            </a:r>
            <a:r>
              <a:rPr lang="en-US" b="1" dirty="0"/>
              <a:t>the Soviet Union soon became a modern industrial power</a:t>
            </a:r>
            <a:r>
              <a:rPr lang="en-US" dirty="0"/>
              <a:t>, although one </a:t>
            </a:r>
            <a:r>
              <a:rPr lang="en-US" b="1" dirty="0"/>
              <a:t>with a low standard of living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7542" y="2248347"/>
            <a:ext cx="34072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</a:rPr>
              <a:t>Stalin’s Reign of </a:t>
            </a:r>
            <a:r>
              <a:rPr lang="en-US" b="1" dirty="0" smtClean="0">
                <a:solidFill>
                  <a:srgbClr val="000000"/>
                </a:solidFill>
              </a:rPr>
              <a:t>Terror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b="1" dirty="0" smtClean="0"/>
              <a:t>To </a:t>
            </a:r>
            <a:r>
              <a:rPr lang="en-US" b="1" dirty="0"/>
              <a:t>eliminate opposition, Stalin began a series of </a:t>
            </a:r>
            <a:r>
              <a:rPr lang="en-US" b="1" dirty="0">
                <a:solidFill>
                  <a:srgbClr val="000000"/>
                </a:solidFill>
              </a:rPr>
              <a:t>purges</a:t>
            </a:r>
            <a:r>
              <a:rPr lang="en-US" dirty="0"/>
              <a:t>, the removal of enemies and undesirable individuals from positions of power.</a:t>
            </a:r>
          </a:p>
          <a:p>
            <a:r>
              <a:rPr lang="en-US" dirty="0" smtClean="0"/>
              <a:t>-Stalin’s </a:t>
            </a:r>
            <a:r>
              <a:rPr lang="en-US" dirty="0"/>
              <a:t>purges extended to all levels of society. </a:t>
            </a:r>
          </a:p>
        </p:txBody>
      </p:sp>
    </p:spTree>
    <p:extLst>
      <p:ext uri="{BB962C8B-B14F-4D97-AF65-F5344CB8AC3E}">
        <p14:creationId xmlns:p14="http://schemas.microsoft.com/office/powerpoint/2010/main" val="145716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1920s Stalin forces peasants off their land.</a:t>
            </a:r>
          </a:p>
          <a:p>
            <a:r>
              <a:rPr lang="en-US" b="1" dirty="0" smtClean="0"/>
              <a:t>1934 The Great Purge began with a series of “show trials”.</a:t>
            </a:r>
          </a:p>
          <a:p>
            <a:r>
              <a:rPr lang="en-US" b="1" dirty="0" smtClean="0"/>
              <a:t>By 1939, Stalin’s agents had arrested more than 7 million people from all levels of society. A million were executed the rest forced into labor camps.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Aggressive Actions taken in the 20s &amp; 30s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9504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Benito Mussolini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rcRect l="-69853" r="-69853"/>
          <a:stretch>
            <a:fillRect/>
          </a:stretch>
        </p:blipFill>
        <p:spPr>
          <a:xfrm>
            <a:off x="698500" y="2247900"/>
            <a:ext cx="7747000" cy="3878263"/>
          </a:xfrm>
        </p:spPr>
      </p:pic>
      <p:sp>
        <p:nvSpPr>
          <p:cNvPr id="4" name="TextBox 3"/>
          <p:cNvSpPr txBox="1"/>
          <p:nvPr/>
        </p:nvSpPr>
        <p:spPr>
          <a:xfrm>
            <a:off x="3693366" y="6191261"/>
            <a:ext cx="168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“Il Duce”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449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592</TotalTime>
  <Words>765</Words>
  <Application>Microsoft Macintosh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WW II Dictators </vt:lpstr>
      <vt:lpstr>Totalitarian Rulers In Europe</vt:lpstr>
      <vt:lpstr>Adolf Hitler </vt:lpstr>
      <vt:lpstr>Hitler's Political Beliefs and Movements</vt:lpstr>
      <vt:lpstr>Aggressive Actions taken in the 20s &amp; 30s</vt:lpstr>
      <vt:lpstr>Joseph Stalin</vt:lpstr>
      <vt:lpstr>Political Beliefs and Movements</vt:lpstr>
      <vt:lpstr>Aggressive Actions taken in the 20s &amp; 30s</vt:lpstr>
      <vt:lpstr>Benito Mussolini</vt:lpstr>
      <vt:lpstr>Political Beliefs and Movements</vt:lpstr>
      <vt:lpstr>Aggressive Actions taken in the 20s &amp; 30s</vt:lpstr>
      <vt:lpstr>Hideki Tojo</vt:lpstr>
      <vt:lpstr>Political Beliefs and Movements</vt:lpstr>
      <vt:lpstr>Aggressive Actions take in the 20s &amp; 30s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 II Dictators </dc:title>
  <dc:creator>Blake Becher</dc:creator>
  <cp:lastModifiedBy>LPS LPS</cp:lastModifiedBy>
  <cp:revision>17</cp:revision>
  <dcterms:created xsi:type="dcterms:W3CDTF">2011-01-25T20:12:05Z</dcterms:created>
  <dcterms:modified xsi:type="dcterms:W3CDTF">2015-11-30T20:03:42Z</dcterms:modified>
</cp:coreProperties>
</file>