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2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DE83-E53E-FE4B-A03C-FDEF01D62565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FC8-A57A-A346-95C0-43A85CCCCE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DE83-E53E-FE4B-A03C-FDEF01D62565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FC8-A57A-A346-95C0-43A85CCCC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DE83-E53E-FE4B-A03C-FDEF01D62565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FC8-A57A-A346-95C0-43A85CCCC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DE83-E53E-FE4B-A03C-FDEF01D62565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FC8-A57A-A346-95C0-43A85CCCCE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DE83-E53E-FE4B-A03C-FDEF01D62565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FC8-A57A-A346-95C0-43A85CCCC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DE83-E53E-FE4B-A03C-FDEF01D62565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FC8-A57A-A346-95C0-43A85CCCC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DE83-E53E-FE4B-A03C-FDEF01D62565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FC8-A57A-A346-95C0-43A85CCCC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DE83-E53E-FE4B-A03C-FDEF01D62565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FC8-A57A-A346-95C0-43A85CCCC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DE83-E53E-FE4B-A03C-FDEF01D62565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FC8-A57A-A346-95C0-43A85CCCC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DE83-E53E-FE4B-A03C-FDEF01D62565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FC8-A57A-A346-95C0-43A85CCCC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DE83-E53E-FE4B-A03C-FDEF01D62565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2FC8-A57A-A346-95C0-43A85CCCC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A7EDE83-E53E-FE4B-A03C-FDEF01D62565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6F32FC8-A57A-A346-95C0-43A85CCCCEF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WWII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 in the PACIFIC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9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TOP SECRET project to create an atomic weapon</a:t>
            </a:r>
          </a:p>
          <a:p>
            <a:r>
              <a:rPr lang="en-US" dirty="0" smtClean="0"/>
              <a:t>Key Players:</a:t>
            </a:r>
          </a:p>
          <a:p>
            <a:pPr lvl="1"/>
            <a:r>
              <a:rPr lang="en-US" dirty="0" smtClean="0"/>
              <a:t>Albert Einstein</a:t>
            </a:r>
          </a:p>
          <a:p>
            <a:pPr lvl="1"/>
            <a:r>
              <a:rPr lang="en-US" dirty="0" smtClean="0"/>
              <a:t>J. Robert Oppenheimer</a:t>
            </a:r>
          </a:p>
          <a:p>
            <a:pPr lvl="1"/>
            <a:r>
              <a:rPr lang="en-US" dirty="0" smtClean="0"/>
              <a:t>Franklin D. Roosevelt</a:t>
            </a:r>
          </a:p>
          <a:p>
            <a:pPr lvl="1"/>
            <a:r>
              <a:rPr lang="en-US" dirty="0" smtClean="0"/>
              <a:t>Harry S. Truman</a:t>
            </a:r>
          </a:p>
          <a:p>
            <a:r>
              <a:rPr lang="en-US" dirty="0" smtClean="0"/>
              <a:t>Alamogordo, New Mexico is where first bomb is detonated</a:t>
            </a:r>
          </a:p>
          <a:p>
            <a:pPr lvl="1"/>
            <a:r>
              <a:rPr lang="en-US" dirty="0" smtClean="0"/>
              <a:t>Bomb = Trinity</a:t>
            </a:r>
            <a:endParaRPr lang="en-US" dirty="0"/>
          </a:p>
        </p:txBody>
      </p:sp>
      <p:pic>
        <p:nvPicPr>
          <p:cNvPr id="5" name="Content Placeholder 4" descr="1945-11-Saturday-Evening-Post-How-we-kept-the-atomic-bomb-secret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r="734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manhattan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8" name="Picture 7" descr="Hanford_B-Reactor_Area_19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74637"/>
            <a:ext cx="8523111" cy="6411705"/>
          </a:xfrm>
          <a:prstGeom prst="rect">
            <a:avLst/>
          </a:prstGeom>
        </p:spPr>
      </p:pic>
      <p:pic>
        <p:nvPicPr>
          <p:cNvPr id="9" name="Picture 8" descr="700px-Manhattan_Project_US_Canada_Map_2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57" y="419502"/>
            <a:ext cx="8903468" cy="5660062"/>
          </a:xfrm>
          <a:prstGeom prst="rect">
            <a:avLst/>
          </a:prstGeom>
        </p:spPr>
      </p:pic>
      <p:pic>
        <p:nvPicPr>
          <p:cNvPr id="10" name="Picture 9" descr="einstein-albert-and-oppenheimer-siz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956734"/>
            <a:ext cx="7823200" cy="5308600"/>
          </a:xfrm>
          <a:prstGeom prst="rect">
            <a:avLst/>
          </a:prstGeom>
        </p:spPr>
      </p:pic>
      <p:pic>
        <p:nvPicPr>
          <p:cNvPr id="11" name="Picture 10" descr="the-manhattan-project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419502"/>
            <a:ext cx="81026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1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arryTruman.GI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 b="3415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Yes we should use it:</a:t>
            </a:r>
          </a:p>
          <a:p>
            <a:pPr lvl="1"/>
            <a:r>
              <a:rPr lang="en-US" dirty="0" smtClean="0"/>
              <a:t>Invading Japan would result in massive casualties (both)</a:t>
            </a:r>
          </a:p>
          <a:p>
            <a:pPr lvl="1"/>
            <a:r>
              <a:rPr lang="en-US" dirty="0" smtClean="0"/>
              <a:t>It should END THE WAR</a:t>
            </a:r>
          </a:p>
          <a:p>
            <a:pPr lvl="1"/>
            <a:r>
              <a:rPr lang="en-US" dirty="0" smtClean="0"/>
              <a:t>“You should do your weeping at Pearl Harbor” Harry Truman</a:t>
            </a:r>
          </a:p>
          <a:p>
            <a:pPr lvl="1"/>
            <a:r>
              <a:rPr lang="en-US" dirty="0" smtClean="0"/>
              <a:t>Show U.S.S.R. our strength</a:t>
            </a:r>
          </a:p>
          <a:p>
            <a:r>
              <a:rPr lang="en-US" dirty="0" smtClean="0"/>
              <a:t>No we shouldn’t use it:</a:t>
            </a:r>
          </a:p>
          <a:p>
            <a:pPr lvl="1"/>
            <a:r>
              <a:rPr lang="en-US" dirty="0" smtClean="0"/>
              <a:t>Change war &amp; power structure forever</a:t>
            </a:r>
          </a:p>
          <a:p>
            <a:pPr lvl="1"/>
            <a:r>
              <a:rPr lang="en-US" dirty="0" smtClean="0"/>
              <a:t>Killing many civilians w/o their “consent”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weighs his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8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August 6, 1945</a:t>
            </a:r>
          </a:p>
          <a:p>
            <a:pPr lvl="1"/>
            <a:r>
              <a:rPr lang="en-US" i="1" dirty="0" smtClean="0"/>
              <a:t>Enola Gay</a:t>
            </a:r>
            <a:r>
              <a:rPr lang="en-US" dirty="0" smtClean="0"/>
              <a:t> drops “Little Boy” over Hiroshima</a:t>
            </a:r>
          </a:p>
          <a:p>
            <a:pPr lvl="1"/>
            <a:r>
              <a:rPr lang="en-US" dirty="0" smtClean="0"/>
              <a:t>80,000 dead and 90% buildings destroyed in seconds</a:t>
            </a:r>
          </a:p>
          <a:p>
            <a:pPr lvl="1"/>
            <a:r>
              <a:rPr lang="en-US" dirty="0" smtClean="0"/>
              <a:t>Japan DOES NOT surrender</a:t>
            </a:r>
          </a:p>
          <a:p>
            <a:r>
              <a:rPr lang="en-US" dirty="0" smtClean="0"/>
              <a:t>August 9, 1945</a:t>
            </a:r>
          </a:p>
          <a:p>
            <a:pPr lvl="1"/>
            <a:r>
              <a:rPr lang="en-US" i="1" dirty="0" smtClean="0"/>
              <a:t>Box Car</a:t>
            </a:r>
            <a:r>
              <a:rPr lang="en-US" dirty="0" smtClean="0"/>
              <a:t> drops “Fat Man” over Nagasaki</a:t>
            </a:r>
          </a:p>
          <a:p>
            <a:pPr lvl="1"/>
            <a:r>
              <a:rPr lang="en-US" dirty="0" smtClean="0"/>
              <a:t>70,000 dead &amp; most of city destroyed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enola-gay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r="6897"/>
          <a:stretch/>
        </p:blipFill>
        <p:spPr>
          <a:xfrm>
            <a:off x="4557889" y="1600200"/>
            <a:ext cx="4374444" cy="4114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Dropping the bomb</a:t>
            </a:r>
            <a:endParaRPr lang="en-US" dirty="0"/>
          </a:p>
        </p:txBody>
      </p:sp>
      <p:pic>
        <p:nvPicPr>
          <p:cNvPr id="6" name="Picture 5" descr="w01_080615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448"/>
            <a:ext cx="9144000" cy="6188882"/>
          </a:xfrm>
          <a:prstGeom prst="rect">
            <a:avLst/>
          </a:prstGeom>
        </p:spPr>
      </p:pic>
      <p:pic>
        <p:nvPicPr>
          <p:cNvPr id="7" name="Picture 6" descr="39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9320"/>
            <a:ext cx="9144000" cy="3535680"/>
          </a:xfrm>
          <a:prstGeom prst="rect">
            <a:avLst/>
          </a:prstGeom>
        </p:spPr>
      </p:pic>
      <p:pic>
        <p:nvPicPr>
          <p:cNvPr id="8" name="Picture 7" descr="Stillman-Hiroshima-6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" y="419100"/>
            <a:ext cx="8763000" cy="6438900"/>
          </a:xfrm>
          <a:prstGeom prst="rect">
            <a:avLst/>
          </a:prstGeom>
        </p:spPr>
      </p:pic>
      <p:pic>
        <p:nvPicPr>
          <p:cNvPr id="9" name="Picture 8" descr="Atomic_Y[2]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22" y="0"/>
            <a:ext cx="6300000" cy="6858000"/>
          </a:xfrm>
          <a:prstGeom prst="rect">
            <a:avLst/>
          </a:prstGeom>
        </p:spPr>
      </p:pic>
      <p:pic>
        <p:nvPicPr>
          <p:cNvPr id="11" name="Picture 10" descr="fat-man-and-little-boy-226x3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" y="16004"/>
            <a:ext cx="5101765" cy="677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6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212246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r="1229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Emperor Hirohito visits site of bomb and surrenders on August 14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Formal surrender signed on September 2</a:t>
            </a:r>
            <a:r>
              <a:rPr lang="en-US" baseline="30000" dirty="0" smtClean="0"/>
              <a:t>nd</a:t>
            </a:r>
            <a:r>
              <a:rPr lang="en-US" dirty="0" smtClean="0"/>
              <a:t> on </a:t>
            </a:r>
            <a:r>
              <a:rPr lang="en-US" i="1" dirty="0" smtClean="0"/>
              <a:t>U.S.S. Missouri</a:t>
            </a:r>
            <a:r>
              <a:rPr lang="en-US" dirty="0" smtClean="0"/>
              <a:t> in Tokyo Bay</a:t>
            </a:r>
          </a:p>
          <a:p>
            <a:pPr lvl="1"/>
            <a:r>
              <a:rPr lang="en-US" dirty="0" smtClean="0"/>
              <a:t>General Douglas McArthur gets his “revenge”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V-J Day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71" y="243191"/>
            <a:ext cx="6335278" cy="6535943"/>
          </a:xfrm>
          <a:prstGeom prst="rect">
            <a:avLst/>
          </a:prstGeom>
        </p:spPr>
      </p:pic>
      <p:pic>
        <p:nvPicPr>
          <p:cNvPr id="7" name="Picture 6" descr="Japanese Surren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067"/>
            <a:ext cx="9144000" cy="56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4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December 7, 1941:  Japan Attacks U.S. at Pearl Harbor</a:t>
            </a:r>
          </a:p>
          <a:p>
            <a:r>
              <a:rPr lang="en-US" sz="2400" dirty="0" smtClean="0"/>
              <a:t>STRATEGY:</a:t>
            </a:r>
          </a:p>
          <a:p>
            <a:pPr lvl="1"/>
            <a:r>
              <a:rPr lang="en-US" sz="2400" dirty="0" smtClean="0"/>
              <a:t>Defensive War</a:t>
            </a:r>
          </a:p>
          <a:p>
            <a:pPr lvl="1"/>
            <a:r>
              <a:rPr lang="en-US" sz="2400" dirty="0" smtClean="0"/>
              <a:t>Win in Europe first</a:t>
            </a:r>
            <a:endParaRPr lang="en-US" sz="2400" dirty="0"/>
          </a:p>
        </p:txBody>
      </p:sp>
      <p:pic>
        <p:nvPicPr>
          <p:cNvPr id="5" name="Content Placeholder 4" descr="Pearl-Harbour-3-pearl-harbor-25480769-1024-768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69" b="-23469"/>
          <a:stretch>
            <a:fillRect/>
          </a:stretch>
        </p:blipFill>
        <p:spPr>
          <a:xfrm>
            <a:off x="4343401" y="274637"/>
            <a:ext cx="4473962" cy="65188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2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021map_japanese_advanc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" b="2647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Japanese roll through Southeast Asia</a:t>
            </a:r>
          </a:p>
          <a:p>
            <a:pPr lvl="1"/>
            <a:r>
              <a:rPr lang="en-US" sz="2400" dirty="0" smtClean="0"/>
              <a:t>Hong Kong, Singapore, Dutch East Indies</a:t>
            </a:r>
          </a:p>
          <a:p>
            <a:r>
              <a:rPr lang="en-US" sz="2400" dirty="0" smtClean="0"/>
              <a:t>Set sights on the Philippines </a:t>
            </a:r>
          </a:p>
          <a:p>
            <a:pPr lvl="1"/>
            <a:r>
              <a:rPr lang="en-US" sz="2400" dirty="0" smtClean="0"/>
              <a:t>U.S. Controlled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Advances (1941-1942)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0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43434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Attack April, 1942</a:t>
            </a:r>
          </a:p>
          <a:p>
            <a:pPr lvl="1"/>
            <a:r>
              <a:rPr lang="en-US" sz="2400" dirty="0" smtClean="0"/>
              <a:t>11,000 U.S. &amp; Filipino troops surrender</a:t>
            </a:r>
          </a:p>
          <a:p>
            <a:pPr lvl="1"/>
            <a:r>
              <a:rPr lang="en-US" sz="2400" dirty="0" smtClean="0"/>
              <a:t>General Douglas McArthur vows to return</a:t>
            </a:r>
          </a:p>
          <a:p>
            <a:r>
              <a:rPr lang="en-US" sz="2400" dirty="0" smtClean="0"/>
              <a:t>Bataan Death March</a:t>
            </a:r>
          </a:p>
          <a:p>
            <a:pPr lvl="1"/>
            <a:r>
              <a:rPr lang="en-US" sz="2400" dirty="0" smtClean="0"/>
              <a:t>60 mile trek to Prison Camp</a:t>
            </a:r>
          </a:p>
          <a:p>
            <a:pPr lvl="1"/>
            <a:r>
              <a:rPr lang="en-US" sz="2400" dirty="0" smtClean="0"/>
              <a:t>10,000 die</a:t>
            </a:r>
          </a:p>
          <a:p>
            <a:pPr lvl="1"/>
            <a:r>
              <a:rPr lang="en-US" sz="2400" dirty="0" smtClean="0"/>
              <a:t>POW Camp conditions awful</a:t>
            </a:r>
          </a:p>
          <a:p>
            <a:pPr lvl="2"/>
            <a:r>
              <a:rPr lang="en-US" sz="2400" dirty="0" smtClean="0"/>
              <a:t>15,000 more die</a:t>
            </a:r>
          </a:p>
          <a:p>
            <a:pPr lvl="1"/>
            <a:endParaRPr lang="en-US" sz="2400" dirty="0"/>
          </a:p>
        </p:txBody>
      </p:sp>
      <p:pic>
        <p:nvPicPr>
          <p:cNvPr id="5" name="Content Placeholder 4" descr="Douglas_MacArthur_lands_Leyte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r="1600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Philippines Fall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1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43434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Doolittle Raids</a:t>
            </a:r>
          </a:p>
          <a:p>
            <a:pPr lvl="1"/>
            <a:r>
              <a:rPr lang="en-US" sz="2400" dirty="0" smtClean="0"/>
              <a:t>Counterattack on Tokyo</a:t>
            </a:r>
          </a:p>
          <a:p>
            <a:pPr lvl="1"/>
            <a:r>
              <a:rPr lang="en-US" sz="2400" dirty="0" smtClean="0"/>
              <a:t>Crash landed in China</a:t>
            </a:r>
          </a:p>
          <a:p>
            <a:pPr lvl="1"/>
            <a:r>
              <a:rPr lang="en-US" sz="2400" dirty="0" smtClean="0"/>
              <a:t>Emotional Morale Boost for the United States</a:t>
            </a:r>
            <a:endParaRPr lang="en-US" sz="2400" dirty="0"/>
          </a:p>
        </p:txBody>
      </p:sp>
      <p:pic>
        <p:nvPicPr>
          <p:cNvPr id="5" name="Content Placeholder 4" descr="Doolittle-raid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9" b="740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Response to pearl harbor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7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285793_orig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63" b="-22463"/>
          <a:stretch>
            <a:fillRect/>
          </a:stretch>
        </p:blipFill>
        <p:spPr>
          <a:xfrm>
            <a:off x="116786" y="1057099"/>
            <a:ext cx="4683814" cy="5161754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43434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Battle of Midway (June 1942)</a:t>
            </a:r>
          </a:p>
          <a:p>
            <a:pPr lvl="1"/>
            <a:r>
              <a:rPr lang="en-US" sz="2400" dirty="0" smtClean="0"/>
              <a:t>Japan’s Goal:  Destroy U.S. Pacific Fleet</a:t>
            </a:r>
          </a:p>
          <a:p>
            <a:pPr lvl="1"/>
            <a:r>
              <a:rPr lang="en-US" sz="2400" dirty="0" smtClean="0"/>
              <a:t>Fought 100% in the air</a:t>
            </a:r>
          </a:p>
          <a:p>
            <a:pPr lvl="1"/>
            <a:r>
              <a:rPr lang="en-US" sz="2400" dirty="0" smtClean="0"/>
              <a:t>U.S. intercepted intelligence and knew they were coming</a:t>
            </a:r>
          </a:p>
          <a:p>
            <a:pPr lvl="1"/>
            <a:r>
              <a:rPr lang="en-US" sz="2400" dirty="0" smtClean="0"/>
              <a:t>Result:  4 sunk Japanese carriers &amp; 250 destroyed planes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THE Tides of the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0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5398" y="1600200"/>
            <a:ext cx="3658549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U.S. Offensive Goals:</a:t>
            </a:r>
          </a:p>
          <a:p>
            <a:pPr lvl="1"/>
            <a:r>
              <a:rPr lang="en-US" sz="2400" dirty="0" smtClean="0"/>
              <a:t>Retake Philippines</a:t>
            </a:r>
          </a:p>
          <a:p>
            <a:pPr lvl="1"/>
            <a:r>
              <a:rPr lang="en-US" sz="2400" dirty="0" smtClean="0"/>
              <a:t>Invade Japan mainland</a:t>
            </a:r>
          </a:p>
          <a:p>
            <a:r>
              <a:rPr lang="en-US" sz="2400" dirty="0" smtClean="0"/>
              <a:t>Strategically selected islands to invade for military purpose</a:t>
            </a:r>
          </a:p>
          <a:p>
            <a:pPr lvl="1"/>
            <a:r>
              <a:rPr lang="en-US" sz="2400" dirty="0" smtClean="0"/>
              <a:t>Get to Japan quicker</a:t>
            </a:r>
            <a:endParaRPr lang="en-US" sz="2400" dirty="0"/>
          </a:p>
        </p:txBody>
      </p:sp>
      <p:pic>
        <p:nvPicPr>
          <p:cNvPr id="5" name="Content Placeholder 4" descr="5128250_orig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791" b="-43791"/>
          <a:stretch>
            <a:fillRect/>
          </a:stretch>
        </p:blipFill>
        <p:spPr>
          <a:xfrm>
            <a:off x="3707964" y="274639"/>
            <a:ext cx="5436036" cy="61121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 Hopping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9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flage.gi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5" b="5295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343401" y="1600200"/>
            <a:ext cx="4596042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Iwo Jima:  small volcanic island 700 miles from Japan</a:t>
            </a:r>
          </a:p>
          <a:p>
            <a:r>
              <a:rPr lang="en-US" sz="2400" dirty="0" smtClean="0"/>
              <a:t>U.S. pours island with bombs for 74 days</a:t>
            </a:r>
          </a:p>
          <a:p>
            <a:pPr lvl="1"/>
            <a:r>
              <a:rPr lang="en-US" sz="2400" dirty="0" smtClean="0"/>
              <a:t>Japan’s tunnel system</a:t>
            </a:r>
          </a:p>
          <a:p>
            <a:r>
              <a:rPr lang="en-US" sz="2400" dirty="0" smtClean="0"/>
              <a:t>Stormed Island w/ 110,000 U.S. troops to 25,000 Japanese</a:t>
            </a:r>
          </a:p>
          <a:p>
            <a:pPr lvl="1"/>
            <a:r>
              <a:rPr lang="en-US" sz="2400" dirty="0" smtClean="0"/>
              <a:t>Only 216 Japanese taken prisoner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Iwo Jima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4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Perfect launch point for invasion of Japan (350 miles)</a:t>
            </a:r>
          </a:p>
          <a:p>
            <a:r>
              <a:rPr lang="en-US" sz="2400" dirty="0" smtClean="0"/>
              <a:t>100,000 Japanese defend island</a:t>
            </a:r>
          </a:p>
          <a:p>
            <a:r>
              <a:rPr lang="en-US" sz="2400" dirty="0" smtClean="0"/>
              <a:t>U.S. sent 1,300 warships &amp; 180,000 troops</a:t>
            </a:r>
          </a:p>
          <a:p>
            <a:pPr lvl="1"/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largest of war (D-day)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43434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Japanese used 2,000 kamikaze fighters</a:t>
            </a:r>
          </a:p>
          <a:p>
            <a:pPr lvl="1"/>
            <a:r>
              <a:rPr lang="en-US" sz="2400" dirty="0" smtClean="0"/>
              <a:t>Sank 32 U.S. ships</a:t>
            </a:r>
          </a:p>
          <a:p>
            <a:r>
              <a:rPr lang="en-US" sz="2400" dirty="0" smtClean="0"/>
              <a:t>Bloodiest battle of Pacific War</a:t>
            </a:r>
          </a:p>
          <a:p>
            <a:pPr lvl="1"/>
            <a:r>
              <a:rPr lang="en-US" sz="2400" dirty="0" smtClean="0"/>
              <a:t>50,000 U.S. </a:t>
            </a:r>
            <a:r>
              <a:rPr lang="en-US" sz="2400" dirty="0" err="1" smtClean="0"/>
              <a:t>casulties</a:t>
            </a:r>
            <a:endParaRPr lang="en-US" sz="2400" dirty="0" smtClean="0"/>
          </a:p>
          <a:p>
            <a:pPr lvl="1"/>
            <a:r>
              <a:rPr lang="en-US" sz="2400" dirty="0" smtClean="0"/>
              <a:t>93,000 Japanese</a:t>
            </a:r>
          </a:p>
          <a:p>
            <a:r>
              <a:rPr lang="en-US" sz="2400" dirty="0" smtClean="0"/>
              <a:t>Nothing standing in way of Japanese invasion…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Okinawa</a:t>
            </a:r>
            <a:endParaRPr lang="en-US" dirty="0"/>
          </a:p>
        </p:txBody>
      </p:sp>
      <p:pic>
        <p:nvPicPr>
          <p:cNvPr id="5" name="Picture 4" descr="0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67" y="249186"/>
            <a:ext cx="5967326" cy="6608814"/>
          </a:xfrm>
          <a:prstGeom prst="rect">
            <a:avLst/>
          </a:prstGeom>
        </p:spPr>
      </p:pic>
      <p:pic>
        <p:nvPicPr>
          <p:cNvPr id="6" name="Picture 5" descr="100401-F-0908Z-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" y="1172212"/>
            <a:ext cx="8539996" cy="4897939"/>
          </a:xfrm>
          <a:prstGeom prst="rect">
            <a:avLst/>
          </a:prstGeom>
        </p:spPr>
      </p:pic>
      <p:pic>
        <p:nvPicPr>
          <p:cNvPr id="7" name="Picture 6" descr="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pic>
        <p:nvPicPr>
          <p:cNvPr id="8" name="Picture 7" descr="why-did-kamikazi-pilots-wear-helme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609151"/>
            <a:ext cx="8128000" cy="5461000"/>
          </a:xfrm>
          <a:prstGeom prst="rect">
            <a:avLst/>
          </a:prstGeom>
        </p:spPr>
      </p:pic>
      <p:pic>
        <p:nvPicPr>
          <p:cNvPr id="9" name="Picture 8" descr="lates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491116"/>
            <a:ext cx="8314944" cy="60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8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381</TotalTime>
  <Words>486</Words>
  <Application>Microsoft Macintosh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Horizon</vt:lpstr>
      <vt:lpstr>WAR in the PACIFIC</vt:lpstr>
      <vt:lpstr>Setting the scene</vt:lpstr>
      <vt:lpstr>Japanese Advances (1941-1942)</vt:lpstr>
      <vt:lpstr>The Philippines Fall</vt:lpstr>
      <vt:lpstr>U.S. Response to pearl harbor</vt:lpstr>
      <vt:lpstr>TURNING THE Tides of the war</vt:lpstr>
      <vt:lpstr>Island Hopping Campaign</vt:lpstr>
      <vt:lpstr>Battle of Iwo Jima</vt:lpstr>
      <vt:lpstr>Battle of Okinawa</vt:lpstr>
      <vt:lpstr>The manhattan project</vt:lpstr>
      <vt:lpstr>Truman weighs his decision</vt:lpstr>
      <vt:lpstr>Dropping the bomb</vt:lpstr>
      <vt:lpstr>V-J Day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in the PACIFIC</dc:title>
  <dc:creator>LPS LPS</dc:creator>
  <cp:lastModifiedBy>LPS LPS</cp:lastModifiedBy>
  <cp:revision>9</cp:revision>
  <dcterms:created xsi:type="dcterms:W3CDTF">2014-12-08T15:04:46Z</dcterms:created>
  <dcterms:modified xsi:type="dcterms:W3CDTF">2014-12-10T17:34:17Z</dcterms:modified>
</cp:coreProperties>
</file>