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5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463" y="1719072"/>
            <a:ext cx="4316337" cy="4407408"/>
          </a:xfrm>
        </p:spPr>
        <p:txBody>
          <a:bodyPr/>
          <a:lstStyle/>
          <a:p>
            <a:r>
              <a:rPr lang="en-US" dirty="0" smtClean="0"/>
              <a:t>More than 1 million served in WWII</a:t>
            </a:r>
          </a:p>
          <a:p>
            <a:pPr lvl="1"/>
            <a:r>
              <a:rPr lang="en-US" dirty="0" smtClean="0"/>
              <a:t>Fought in SEGREGATED regiments</a:t>
            </a:r>
          </a:p>
          <a:p>
            <a:pPr lvl="2"/>
            <a:r>
              <a:rPr lang="en-US" dirty="0" smtClean="0"/>
              <a:t>Rode in bottom of boats</a:t>
            </a:r>
          </a:p>
          <a:p>
            <a:pPr lvl="2"/>
            <a:r>
              <a:rPr lang="en-US" dirty="0" smtClean="0"/>
              <a:t>Separated blood </a:t>
            </a:r>
          </a:p>
          <a:p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 Fighter Squadron</a:t>
            </a:r>
          </a:p>
          <a:p>
            <a:pPr lvl="1"/>
            <a:r>
              <a:rPr lang="en-US" dirty="0" smtClean="0"/>
              <a:t>Tuskegee Airmen</a:t>
            </a:r>
          </a:p>
          <a:p>
            <a:pPr lvl="2"/>
            <a:r>
              <a:rPr lang="en-US" dirty="0" smtClean="0"/>
              <a:t>700 flying crosses</a:t>
            </a:r>
          </a:p>
          <a:p>
            <a:pPr lvl="2"/>
            <a:r>
              <a:rPr lang="en-US" dirty="0" smtClean="0"/>
              <a:t>111 aircraft shot down</a:t>
            </a:r>
            <a:endParaRPr lang="en-US" dirty="0"/>
          </a:p>
        </p:txBody>
      </p:sp>
      <p:pic>
        <p:nvPicPr>
          <p:cNvPr id="7" name="Content Placeholder 6" descr="Tuskegee Airme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r="190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 in WWII</a:t>
            </a:r>
            <a:endParaRPr lang="en-US" dirty="0"/>
          </a:p>
        </p:txBody>
      </p:sp>
      <p:pic>
        <p:nvPicPr>
          <p:cNvPr id="8" name="Picture 7" descr="Doubl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27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7073" y="1719072"/>
            <a:ext cx="4288727" cy="4407408"/>
          </a:xfrm>
        </p:spPr>
        <p:txBody>
          <a:bodyPr/>
          <a:lstStyle/>
          <a:p>
            <a:r>
              <a:rPr lang="en-US" dirty="0" smtClean="0"/>
              <a:t>On the Home Front</a:t>
            </a:r>
          </a:p>
          <a:p>
            <a:pPr lvl="1"/>
            <a:r>
              <a:rPr lang="en-US" dirty="0" smtClean="0"/>
              <a:t>Most important role was as factory workers</a:t>
            </a:r>
          </a:p>
          <a:p>
            <a:pPr lvl="2"/>
            <a:r>
              <a:rPr lang="en-US" dirty="0" smtClean="0"/>
              <a:t>“Rosie the Riveter”</a:t>
            </a:r>
          </a:p>
          <a:p>
            <a:pPr lvl="2"/>
            <a:r>
              <a:rPr lang="en-US" dirty="0" smtClean="0"/>
              <a:t>6 million to factories</a:t>
            </a:r>
          </a:p>
          <a:p>
            <a:r>
              <a:rPr lang="en-US" dirty="0" smtClean="0"/>
              <a:t>In the Military</a:t>
            </a:r>
          </a:p>
          <a:p>
            <a:pPr lvl="1"/>
            <a:r>
              <a:rPr lang="en-US" dirty="0" smtClean="0"/>
              <a:t>250,000-400,000 join military</a:t>
            </a:r>
          </a:p>
          <a:p>
            <a:pPr lvl="2"/>
            <a:r>
              <a:rPr lang="en-US" dirty="0" smtClean="0"/>
              <a:t>Medical, pilots, mechanics</a:t>
            </a:r>
          </a:p>
          <a:p>
            <a:endParaRPr lang="en-US" dirty="0"/>
          </a:p>
        </p:txBody>
      </p:sp>
      <p:pic>
        <p:nvPicPr>
          <p:cNvPr id="5" name="Content Placeholder 4" descr="Rosie-the-Riveter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WWII</a:t>
            </a:r>
            <a:endParaRPr lang="en-US" dirty="0"/>
          </a:p>
        </p:txBody>
      </p:sp>
      <p:pic>
        <p:nvPicPr>
          <p:cNvPr id="6" name="Picture 5" descr="Women_aluminum_shells_ww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593">
            <a:off x="639064" y="524619"/>
            <a:ext cx="6994156" cy="5684512"/>
          </a:xfrm>
          <a:prstGeom prst="rect">
            <a:avLst/>
          </a:prstGeom>
        </p:spPr>
      </p:pic>
      <p:pic>
        <p:nvPicPr>
          <p:cNvPr id="7" name="Picture 6" descr="women-in-wwii-snapsho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55">
            <a:off x="2374152" y="1067129"/>
            <a:ext cx="6086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20924" y="1719072"/>
            <a:ext cx="4823076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Pearl Harbor</a:t>
            </a:r>
          </a:p>
          <a:p>
            <a:pPr lvl="1"/>
            <a:r>
              <a:rPr lang="en-US" dirty="0" smtClean="0"/>
              <a:t>Immediate evacuation of Japanese (1,400)</a:t>
            </a:r>
          </a:p>
          <a:p>
            <a:r>
              <a:rPr lang="en-US" dirty="0" smtClean="0"/>
              <a:t>Executive Order 9066</a:t>
            </a:r>
          </a:p>
          <a:p>
            <a:pPr lvl="1"/>
            <a:r>
              <a:rPr lang="en-US" dirty="0" smtClean="0"/>
              <a:t>Issued by FDR</a:t>
            </a:r>
          </a:p>
          <a:p>
            <a:pPr lvl="1"/>
            <a:r>
              <a:rPr lang="en-US" dirty="0" smtClean="0"/>
              <a:t>Arrest ALL anyone with Japanese decent w/o warrant or trial</a:t>
            </a:r>
          </a:p>
          <a:p>
            <a:pPr lvl="1"/>
            <a:r>
              <a:rPr lang="en-US" dirty="0" smtClean="0"/>
              <a:t>110,000 taken into custody</a:t>
            </a:r>
          </a:p>
          <a:p>
            <a:r>
              <a:rPr lang="en-US" dirty="0" smtClean="0"/>
              <a:t>Supreme Court Decision</a:t>
            </a:r>
          </a:p>
          <a:p>
            <a:pPr lvl="1"/>
            <a:r>
              <a:rPr lang="en-US" dirty="0" smtClean="0"/>
              <a:t>OK due to military necessity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 of Japanese Americans</a:t>
            </a:r>
            <a:endParaRPr lang="en-US" dirty="0"/>
          </a:p>
        </p:txBody>
      </p:sp>
      <p:pic>
        <p:nvPicPr>
          <p:cNvPr id="8" name="Content Placeholder 7" descr="400px-Map_of_World_War_II_Japanese_American_internment_camp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11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54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463" y="1719072"/>
            <a:ext cx="4942143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Meeting of Allied Leaders in Feb. 1945</a:t>
            </a:r>
          </a:p>
          <a:p>
            <a:pPr lvl="1"/>
            <a:r>
              <a:rPr lang="en-US" dirty="0" smtClean="0"/>
              <a:t>Stalin, Churchill, FDR</a:t>
            </a:r>
          </a:p>
          <a:p>
            <a:pPr lvl="1"/>
            <a:r>
              <a:rPr lang="en-US" dirty="0" smtClean="0"/>
              <a:t>Discuss post-war world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United Nations Created</a:t>
            </a:r>
          </a:p>
          <a:p>
            <a:pPr lvl="1"/>
            <a:r>
              <a:rPr lang="en-US" dirty="0" smtClean="0"/>
              <a:t>Stalin to enter war vs. Japan</a:t>
            </a:r>
          </a:p>
          <a:p>
            <a:pPr lvl="1"/>
            <a:r>
              <a:rPr lang="en-US" dirty="0" smtClean="0"/>
              <a:t>USSR allow for free elections in Poland</a:t>
            </a:r>
          </a:p>
          <a:p>
            <a:pPr lvl="1"/>
            <a:r>
              <a:rPr lang="en-US" dirty="0" smtClean="0"/>
              <a:t>Germany Divided into 4 zones</a:t>
            </a:r>
          </a:p>
          <a:p>
            <a:pPr lvl="1"/>
            <a:r>
              <a:rPr lang="en-US" dirty="0" smtClean="0"/>
              <a:t>Berlin split in 2 sections</a:t>
            </a:r>
            <a:endParaRPr lang="en-US" dirty="0"/>
          </a:p>
        </p:txBody>
      </p:sp>
      <p:pic>
        <p:nvPicPr>
          <p:cNvPr id="10" name="Content Placeholder 9" descr="yalta-confere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48" b="-40748"/>
          <a:stretch>
            <a:fillRect/>
          </a:stretch>
        </p:blipFill>
        <p:spPr>
          <a:xfrm>
            <a:off x="5121275" y="1719263"/>
            <a:ext cx="3565525" cy="44069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Yalta conference</a:t>
            </a:r>
            <a:endParaRPr lang="en-US" dirty="0"/>
          </a:p>
        </p:txBody>
      </p:sp>
      <p:pic>
        <p:nvPicPr>
          <p:cNvPr id="11" name="Picture 10" descr="maps-germany-divi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4">
            <a:off x="1739413" y="717897"/>
            <a:ext cx="6045671" cy="50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rmann_Boehm_at_the_Nuremberg_Tria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703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719072"/>
            <a:ext cx="4504974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International Tribunal</a:t>
            </a:r>
          </a:p>
          <a:p>
            <a:pPr lvl="1"/>
            <a:r>
              <a:rPr lang="en-US" dirty="0" smtClean="0"/>
              <a:t>23 nations present</a:t>
            </a:r>
          </a:p>
          <a:p>
            <a:pPr lvl="1"/>
            <a:r>
              <a:rPr lang="en-US" dirty="0" smtClean="0"/>
              <a:t>Nazi war criminals on trial</a:t>
            </a:r>
          </a:p>
          <a:p>
            <a:r>
              <a:rPr lang="en-US" dirty="0" smtClean="0"/>
              <a:t>22 Leaders charged</a:t>
            </a:r>
          </a:p>
          <a:p>
            <a:pPr lvl="1"/>
            <a:r>
              <a:rPr lang="en-US" dirty="0" smtClean="0"/>
              <a:t>Results:</a:t>
            </a:r>
          </a:p>
          <a:p>
            <a:pPr lvl="2"/>
            <a:r>
              <a:rPr lang="en-US" dirty="0" smtClean="0"/>
              <a:t>12 of 22 sentenced to death</a:t>
            </a:r>
          </a:p>
          <a:p>
            <a:pPr lvl="2"/>
            <a:r>
              <a:rPr lang="en-US" dirty="0" smtClean="0"/>
              <a:t>10 hung, 2 suicide</a:t>
            </a:r>
          </a:p>
          <a:p>
            <a:pPr lvl="2"/>
            <a:r>
              <a:rPr lang="en-US" dirty="0" smtClean="0"/>
              <a:t>4 life in prison</a:t>
            </a:r>
          </a:p>
          <a:p>
            <a:pPr lvl="2"/>
            <a:r>
              <a:rPr lang="en-US" dirty="0" smtClean="0"/>
              <a:t>4 up to 20 </a:t>
            </a:r>
            <a:r>
              <a:rPr lang="en-US" dirty="0" err="1" smtClean="0"/>
              <a:t>yrs</a:t>
            </a:r>
            <a:r>
              <a:rPr lang="en-US" dirty="0" smtClean="0"/>
              <a:t> in prison</a:t>
            </a:r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aquitted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leaders held responsible for actions in war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war trials</a:t>
            </a:r>
            <a:endParaRPr lang="en-US" dirty="0"/>
          </a:p>
        </p:txBody>
      </p:sp>
      <p:pic>
        <p:nvPicPr>
          <p:cNvPr id="6" name="Picture 5" descr="nuremberg-t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179">
            <a:off x="723900" y="812800"/>
            <a:ext cx="76835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58</TotalTime>
  <Words>219</Words>
  <Application>Microsoft Macintosh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World war II</vt:lpstr>
      <vt:lpstr>African Americans in WWII</vt:lpstr>
      <vt:lpstr>Women in WWII</vt:lpstr>
      <vt:lpstr>Internment of Japanese Americans</vt:lpstr>
      <vt:lpstr>Yalta conference</vt:lpstr>
      <vt:lpstr>Nuremberg war trials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LPS LPS</dc:creator>
  <cp:lastModifiedBy>LPS LPS</cp:lastModifiedBy>
  <cp:revision>4</cp:revision>
  <dcterms:created xsi:type="dcterms:W3CDTF">2013-12-13T13:44:19Z</dcterms:created>
  <dcterms:modified xsi:type="dcterms:W3CDTF">2013-12-13T14:42:56Z</dcterms:modified>
</cp:coreProperties>
</file>