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CBD96AA-0A5F-414F-8104-B22200FCF19A}" type="datetimeFigureOut">
              <a:rPr lang="en-US" smtClean="0"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2D12F73-C467-4D4C-AC0D-C44D185B55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made it a “Cold” War and not a “Hot” War?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do you think the cold war was?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0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COLD War </a:t>
            </a:r>
            <a:r>
              <a:rPr lang="en-US" dirty="0" err="1" smtClean="0"/>
              <a:t>UnFOLDS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7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" y="1719072"/>
            <a:ext cx="4954304" cy="4407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Meeting of Allied Leaders in Feb. 1945</a:t>
            </a:r>
          </a:p>
          <a:p>
            <a:pPr lvl="1"/>
            <a:r>
              <a:rPr lang="en-US" dirty="0" smtClean="0"/>
              <a:t>Stalin, Churchill, FDR</a:t>
            </a:r>
          </a:p>
          <a:p>
            <a:pPr lvl="1"/>
            <a:r>
              <a:rPr lang="en-US" dirty="0" smtClean="0"/>
              <a:t>Discuss post-war world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United Nations Created</a:t>
            </a:r>
          </a:p>
          <a:p>
            <a:pPr lvl="1"/>
            <a:r>
              <a:rPr lang="en-US" dirty="0" smtClean="0"/>
              <a:t>Stalin to enter war vs. Japan</a:t>
            </a:r>
          </a:p>
          <a:p>
            <a:pPr lvl="1"/>
            <a:r>
              <a:rPr lang="en-US" dirty="0" smtClean="0"/>
              <a:t>USSR allow for free elections in Poland</a:t>
            </a:r>
          </a:p>
          <a:p>
            <a:pPr lvl="1"/>
            <a:r>
              <a:rPr lang="en-US" dirty="0" smtClean="0"/>
              <a:t>Germany Divided into 4 zones</a:t>
            </a:r>
          </a:p>
          <a:p>
            <a:pPr lvl="1"/>
            <a:r>
              <a:rPr lang="en-US" dirty="0" smtClean="0"/>
              <a:t>Berlin split in 2 sections</a:t>
            </a:r>
            <a:endParaRPr lang="en-US" dirty="0"/>
          </a:p>
        </p:txBody>
      </p:sp>
      <p:pic>
        <p:nvPicPr>
          <p:cNvPr id="10" name="Content Placeholder 9" descr="yalta-conference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62" t="-11909" r="7250" b="-5964"/>
          <a:stretch/>
        </p:blipFill>
        <p:spPr>
          <a:xfrm>
            <a:off x="4811220" y="1719263"/>
            <a:ext cx="3875580" cy="4406900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Yalta </a:t>
            </a:r>
            <a:r>
              <a:rPr lang="en-US" dirty="0" smtClean="0"/>
              <a:t>C</a:t>
            </a:r>
            <a:r>
              <a:rPr lang="en-US" dirty="0" smtClean="0"/>
              <a:t>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7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719072"/>
            <a:ext cx="5151044" cy="4407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International Peacekeeping Organization</a:t>
            </a:r>
          </a:p>
          <a:p>
            <a:pPr lvl="1"/>
            <a:r>
              <a:rPr lang="en-US" dirty="0" smtClean="0"/>
              <a:t>Use peaceful solution and promote justice</a:t>
            </a:r>
          </a:p>
          <a:p>
            <a:r>
              <a:rPr lang="en-US" dirty="0" smtClean="0"/>
              <a:t>United States Congress approves</a:t>
            </a:r>
          </a:p>
          <a:p>
            <a:pPr lvl="1"/>
            <a:r>
              <a:rPr lang="en-US" dirty="0" smtClean="0"/>
              <a:t>Remember League of Nations?</a:t>
            </a:r>
          </a:p>
          <a:p>
            <a:r>
              <a:rPr lang="en-US" dirty="0" smtClean="0"/>
              <a:t>11 Countries on the Security Council</a:t>
            </a:r>
          </a:p>
          <a:p>
            <a:pPr lvl="1"/>
            <a:r>
              <a:rPr lang="en-US" dirty="0" smtClean="0"/>
              <a:t>U.S., Soviet Union, Great Britain, France, and China have veto power</a:t>
            </a:r>
            <a:endParaRPr lang="en-US" dirty="0"/>
          </a:p>
        </p:txBody>
      </p:sp>
      <p:pic>
        <p:nvPicPr>
          <p:cNvPr id="5" name="Content Placeholder 4" descr="approach-to-the-U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4" r="18494"/>
          <a:stretch>
            <a:fillRect/>
          </a:stretch>
        </p:blipFill>
        <p:spPr>
          <a:xfrm>
            <a:off x="5151438" y="1719263"/>
            <a:ext cx="3535362" cy="420211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United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6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Germany split into 4 zones</a:t>
            </a:r>
          </a:p>
          <a:p>
            <a:pPr lvl="1"/>
            <a:r>
              <a:rPr lang="en-US" dirty="0" smtClean="0"/>
              <a:t>US, Britain, France, Soviet Union control</a:t>
            </a:r>
          </a:p>
          <a:p>
            <a:pPr lvl="1"/>
            <a:r>
              <a:rPr lang="en-US" dirty="0" smtClean="0"/>
              <a:t>US, Britain, France combine = West Germany</a:t>
            </a:r>
          </a:p>
          <a:p>
            <a:pPr lvl="1"/>
            <a:r>
              <a:rPr lang="en-US" dirty="0" smtClean="0"/>
              <a:t>Soviet Union = East Germany</a:t>
            </a:r>
          </a:p>
          <a:p>
            <a:r>
              <a:rPr lang="en-US" dirty="0" smtClean="0"/>
              <a:t>Berlin also split into 4 zones</a:t>
            </a:r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8" r="15678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Divided</a:t>
            </a:r>
            <a:endParaRPr lang="en-US" dirty="0"/>
          </a:p>
        </p:txBody>
      </p:sp>
      <p:pic>
        <p:nvPicPr>
          <p:cNvPr id="6" name="Picture 5" descr="maps-germany-divid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2293">
            <a:off x="928379" y="261048"/>
            <a:ext cx="7438253" cy="626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United States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Americans fought to bring democracy and economic opportunity to conquered nations of Europe.</a:t>
            </a:r>
          </a:p>
          <a:p>
            <a:pPr>
              <a:lnSpc>
                <a:spcPct val="90000"/>
              </a:lnSpc>
            </a:pPr>
            <a:r>
              <a:rPr lang="en-US" dirty="0"/>
              <a:t>An economically strong and politically open world created markets for American products.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Soviet Union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Lost 17 million in war</a:t>
            </a:r>
          </a:p>
          <a:p>
            <a:pPr lvl="1"/>
            <a:r>
              <a:rPr lang="en-US" dirty="0"/>
              <a:t>Determined to re-build protecting own interests</a:t>
            </a:r>
          </a:p>
          <a:p>
            <a:r>
              <a:rPr lang="en-US" dirty="0"/>
              <a:t>Established </a:t>
            </a:r>
            <a:r>
              <a:rPr lang="en-US" b="1" dirty="0">
                <a:solidFill>
                  <a:schemeClr val="tx1"/>
                </a:solidFill>
              </a:rPr>
              <a:t>satellite nations</a:t>
            </a:r>
          </a:p>
          <a:p>
            <a:pPr lvl="1"/>
            <a:r>
              <a:rPr lang="en-US" dirty="0"/>
              <a:t>Created buffer zone on western border</a:t>
            </a:r>
          </a:p>
          <a:p>
            <a:r>
              <a:rPr lang="en-US" dirty="0"/>
              <a:t>Looked to spread communism across world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post war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1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427</TotalTime>
  <Words>214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FOCUS QUESTION:  What do you think the cold war was?</vt:lpstr>
      <vt:lpstr>The COLD War UnFOLDS</vt:lpstr>
      <vt:lpstr>Yalta Conference</vt:lpstr>
      <vt:lpstr>The United Nations</vt:lpstr>
      <vt:lpstr>Germany Divided</vt:lpstr>
      <vt:lpstr>Conflicting post war goals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UnFOLDS</dc:title>
  <dc:creator>LPS LPS</dc:creator>
  <cp:lastModifiedBy>LPS LPS</cp:lastModifiedBy>
  <cp:revision>4</cp:revision>
  <dcterms:created xsi:type="dcterms:W3CDTF">2014-01-13T19:25:51Z</dcterms:created>
  <dcterms:modified xsi:type="dcterms:W3CDTF">2014-01-14T02:33:45Z</dcterms:modified>
</cp:coreProperties>
</file>