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1/14/14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it safer now or then (pick a time in last 60 years)?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147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Now and Then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interview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9405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37311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 of crime in America varies from place to place and from generation to generation. In this activity, students interview a parent or older person and compare this person’s experience with crime growing up to their own.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15986"/>
            <a:ext cx="7400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All students should:</a:t>
            </a:r>
          </a:p>
          <a:p>
            <a:pPr lvl="1"/>
            <a:r>
              <a:rPr lang="en-US" dirty="0"/>
              <a:t>A. Read and answer for themselves the Interview Questions, on a separate sheet of paper.</a:t>
            </a:r>
          </a:p>
          <a:p>
            <a:pPr lvl="1"/>
            <a:r>
              <a:rPr lang="en-US" dirty="0"/>
              <a:t>B. Find a parent or older person to interview. Ask and record their answers to the same questions on another sheet of paper</a:t>
            </a:r>
          </a:p>
          <a:p>
            <a:pPr lvl="1"/>
            <a:r>
              <a:rPr lang="en-US" dirty="0"/>
              <a:t>C. Write two/three paragraph </a:t>
            </a:r>
            <a:r>
              <a:rPr lang="en-US" dirty="0" smtClean="0"/>
              <a:t>essay (1 page) </a:t>
            </a:r>
            <a:r>
              <a:rPr lang="en-US" dirty="0"/>
              <a:t>comparing their responses to those of the person they interviewed.</a:t>
            </a:r>
          </a:p>
          <a:p>
            <a:pPr lvl="1"/>
            <a:r>
              <a:rPr lang="en-US" dirty="0"/>
              <a:t>D. Staple all the pages together to be turned in.</a:t>
            </a:r>
          </a:p>
        </p:txBody>
      </p:sp>
    </p:spTree>
    <p:extLst>
      <p:ext uri="{BB962C8B-B14F-4D97-AF65-F5344CB8AC3E}">
        <p14:creationId xmlns:p14="http://schemas.microsoft.com/office/powerpoint/2010/main" val="338796368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When were you born?</a:t>
            </a:r>
          </a:p>
          <a:p>
            <a:r>
              <a:rPr lang="en-US" dirty="0" smtClean="0"/>
              <a:t>2. As a young person, where (did, do) you live?</a:t>
            </a:r>
          </a:p>
          <a:p>
            <a:r>
              <a:rPr lang="en-US" dirty="0" smtClean="0"/>
              <a:t>3. Did you feel safe in your neighborhood? Describe crimes, if any, that took place in your neighborhood.</a:t>
            </a:r>
          </a:p>
          <a:p>
            <a:r>
              <a:rPr lang="en-US" dirty="0" smtClean="0"/>
              <a:t>4. Did you feel safe at school? Describe crimes or major incidents of misbehavior that took place in your school.</a:t>
            </a:r>
          </a:p>
          <a:p>
            <a:r>
              <a:rPr lang="en-US" dirty="0" smtClean="0"/>
              <a:t>5. What crime story from the media most impressed you when you were growing up?</a:t>
            </a:r>
          </a:p>
          <a:p>
            <a:r>
              <a:rPr lang="en-US" dirty="0" smtClean="0"/>
              <a:t>6. Do you think it was safer then or now?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22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322</TotalTime>
  <Words>251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Focus Question</vt:lpstr>
      <vt:lpstr>Now and Then</vt:lpstr>
      <vt:lpstr>Activity </vt:lpstr>
      <vt:lpstr>Interview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and Then</dc:title>
  <dc:creator>Blake Becher</dc:creator>
  <cp:lastModifiedBy>LPS LPS</cp:lastModifiedBy>
  <cp:revision>5</cp:revision>
  <dcterms:created xsi:type="dcterms:W3CDTF">2011-01-21T14:51:35Z</dcterms:created>
  <dcterms:modified xsi:type="dcterms:W3CDTF">2014-01-14T18:35:05Z</dcterms:modified>
</cp:coreProperties>
</file>