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700" autoAdjust="0"/>
  </p:normalViewPr>
  <p:slideViewPr>
    <p:cSldViewPr snapToGrid="0" snapToObjects="1">
      <p:cViewPr varScale="1">
        <p:scale>
          <a:sx n="87" d="100"/>
          <a:sy n="87" d="100"/>
        </p:scale>
        <p:origin x="-8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18BB33-0E45-4240-BE6A-EF465926B1C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BD8219-B7E7-C440-90FF-6F03BEA3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Palatino"/>
                <a:cs typeface="Palatino"/>
              </a:rPr>
              <a:t>The Prisoner’s Dilemma</a:t>
            </a:r>
            <a:endParaRPr lang="en-US" sz="4000" dirty="0">
              <a:latin typeface="Palatino"/>
              <a:cs typeface="Palatino"/>
            </a:endParaRPr>
          </a:p>
        </p:txBody>
      </p:sp>
      <p:graphicFrame>
        <p:nvGraphicFramePr>
          <p:cNvPr id="11" name="Picture Placeholder 10"/>
          <p:cNvGraphicFramePr>
            <a:graphicFrameLocks noGrp="1"/>
          </p:cNvGraphicFramePr>
          <p:nvPr>
            <p:ph type="pic" idx="1"/>
          </p:nvPr>
        </p:nvGraphicFramePr>
        <p:xfrm>
          <a:off x="457200" y="1752600"/>
          <a:ext cx="8229600" cy="49182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1443567">
                <a:tc>
                  <a:txBody>
                    <a:bodyPr/>
                    <a:lstStyle/>
                    <a:p>
                      <a:endParaRPr lang="en-US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Palatino"/>
                          <a:cs typeface="Palatino"/>
                        </a:rPr>
                        <a:t>Cooperate</a:t>
                      </a:r>
                      <a:endParaRPr lang="en-US" sz="24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Palatino"/>
                          <a:cs typeface="Palatino"/>
                        </a:rPr>
                        <a:t>Defect</a:t>
                      </a:r>
                      <a:endParaRPr lang="en-US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</a:tr>
              <a:tr h="144356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Palatino"/>
                          <a:cs typeface="Palatino"/>
                        </a:rPr>
                        <a:t>Cooperate </a:t>
                      </a:r>
                      <a:endParaRPr lang="en-US" dirty="0">
                        <a:latin typeface="Palatino"/>
                        <a:cs typeface="Palatin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Reward!  </a:t>
                      </a: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For mutual cooperation</a:t>
                      </a: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3 Points</a:t>
                      </a: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Fairly</a:t>
                      </a:r>
                      <a:r>
                        <a:rPr lang="en-US" baseline="0" dirty="0" smtClean="0">
                          <a:latin typeface="Palatino"/>
                          <a:cs typeface="Palatino"/>
                        </a:rPr>
                        <a:t> good outcome</a:t>
                      </a:r>
                      <a:endParaRPr lang="en-US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Sucker’s Reward</a:t>
                      </a: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0 Points</a:t>
                      </a: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Very</a:t>
                      </a:r>
                      <a:r>
                        <a:rPr lang="en-US" baseline="0" dirty="0" smtClean="0">
                          <a:latin typeface="Palatino"/>
                          <a:cs typeface="Palatino"/>
                        </a:rPr>
                        <a:t> b</a:t>
                      </a:r>
                      <a:r>
                        <a:rPr lang="en-US" dirty="0" smtClean="0">
                          <a:latin typeface="Palatino"/>
                          <a:cs typeface="Palatino"/>
                        </a:rPr>
                        <a:t>ad</a:t>
                      </a:r>
                      <a:r>
                        <a:rPr lang="en-US" baseline="0" dirty="0" smtClean="0">
                          <a:latin typeface="Palatino"/>
                          <a:cs typeface="Palatino"/>
                        </a:rPr>
                        <a:t> outcome</a:t>
                      </a:r>
                      <a:endParaRPr lang="en-US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</a:tr>
              <a:tr h="144356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Palatino"/>
                          <a:cs typeface="Palatino"/>
                        </a:rPr>
                        <a:t>Defect</a:t>
                      </a:r>
                      <a:endParaRPr lang="en-US" dirty="0">
                        <a:latin typeface="Palatino"/>
                        <a:cs typeface="Palatin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Temptation!</a:t>
                      </a: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5 Points</a:t>
                      </a: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Very good outcome</a:t>
                      </a:r>
                      <a:endParaRPr lang="en-US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Punishment</a:t>
                      </a: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For mutual defection</a:t>
                      </a: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1 point</a:t>
                      </a:r>
                    </a:p>
                    <a:p>
                      <a:endParaRPr lang="en-US" dirty="0" smtClean="0">
                        <a:latin typeface="Palatino"/>
                        <a:cs typeface="Palatino"/>
                      </a:endParaRPr>
                    </a:p>
                    <a:p>
                      <a:r>
                        <a:rPr lang="en-US" dirty="0" smtClean="0">
                          <a:latin typeface="Palatino"/>
                          <a:cs typeface="Palatino"/>
                        </a:rPr>
                        <a:t>Fairly bad outcome</a:t>
                      </a:r>
                      <a:endParaRPr lang="en-US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smtClean="0">
                <a:latin typeface="Palatino"/>
                <a:cs typeface="Palatino"/>
              </a:rPr>
              <a:t>Game theory simulation</a:t>
            </a:r>
            <a:endParaRPr lang="en-US" sz="1800" dirty="0">
              <a:latin typeface="Palatino"/>
              <a:cs typeface="Palatino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014220" y="3657600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ight Arrow 13"/>
          <p:cNvSpPr/>
          <p:nvPr/>
        </p:nvSpPr>
        <p:spPr>
          <a:xfrm>
            <a:off x="2014220" y="5430520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ight Arrow 14"/>
          <p:cNvSpPr/>
          <p:nvPr/>
        </p:nvSpPr>
        <p:spPr>
          <a:xfrm rot="5400000">
            <a:off x="4173220" y="2413000"/>
            <a:ext cx="822960" cy="822960"/>
          </a:xfrm>
          <a:prstGeom prst="rightArrow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ight Arrow 15"/>
          <p:cNvSpPr/>
          <p:nvPr/>
        </p:nvSpPr>
        <p:spPr>
          <a:xfrm rot="5400000">
            <a:off x="6974840" y="2413000"/>
            <a:ext cx="822960" cy="822960"/>
          </a:xfrm>
          <a:prstGeom prst="rightArrow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Palatino"/>
                <a:cs typeface="Palatino"/>
              </a:rPr>
              <a:t>The Prisoner’s Dilemma</a:t>
            </a:r>
            <a:endParaRPr lang="en-US" sz="4000" dirty="0">
              <a:latin typeface="Palatino"/>
              <a:cs typeface="Palatino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Palatino"/>
                <a:cs typeface="Palatino"/>
              </a:rPr>
              <a:t>Homework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13" name="Title 7"/>
          <p:cNvSpPr txBox="1">
            <a:spLocks/>
          </p:cNvSpPr>
          <p:nvPr/>
        </p:nvSpPr>
        <p:spPr>
          <a:xfrm>
            <a:off x="457200" y="1752599"/>
            <a:ext cx="8229600" cy="45031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27432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Palatino"/>
                <a:ea typeface="+mj-ea"/>
                <a:cs typeface="Palatino"/>
              </a:rPr>
              <a:t>Due at the beginning of class tomorrow: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Palatino"/>
                <a:ea typeface="+mj-ea"/>
                <a:cs typeface="Palatino"/>
              </a:rPr>
              <a:t>One page, handwritten (or typed)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smtClean="0">
                <a:latin typeface="Palatino"/>
                <a:ea typeface="+mj-ea"/>
                <a:cs typeface="Palatino"/>
              </a:rPr>
              <a:t>List your decision and the outcome of each round.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/>
                <a:ea typeface="+mj-ea"/>
                <a:cs typeface="Palatino"/>
              </a:rPr>
              <a:t>Explain </a:t>
            </a:r>
            <a:r>
              <a:rPr lang="en-US" sz="2800" dirty="0" smtClean="0">
                <a:latin typeface="Palatino"/>
                <a:ea typeface="+mj-ea"/>
                <a:cs typeface="Palatino"/>
              </a:rPr>
              <a:t>your decision making during each round.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smtClean="0">
                <a:latin typeface="Palatino"/>
                <a:ea typeface="+mj-ea"/>
                <a:cs typeface="Palatino"/>
              </a:rPr>
              <a:t>What does this game tell us about human nature?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/>
                <a:ea typeface="+mj-ea"/>
                <a:cs typeface="Palatino"/>
              </a:rPr>
              <a:t>How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/>
                <a:ea typeface="+mj-ea"/>
                <a:cs typeface="Palatino"/>
              </a:rPr>
              <a:t> could we solve the problem of the prisoner’s dilemma?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/>
              <a:ea typeface="+mj-ea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449</TotalTime>
  <Words>102</Words>
  <Application>Microsoft Macintosh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Origin</vt:lpstr>
      <vt:lpstr>The Prisoner’s Dilemma</vt:lpstr>
      <vt:lpstr>The Prisoner’s Dilemma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Prisoner’s Dilemma</dc:title>
  <dc:creator>David Nebel</dc:creator>
  <cp:lastModifiedBy>LPS Lincoln Public Schools</cp:lastModifiedBy>
  <cp:revision>3</cp:revision>
  <dcterms:created xsi:type="dcterms:W3CDTF">2013-08-22T12:43:07Z</dcterms:created>
  <dcterms:modified xsi:type="dcterms:W3CDTF">2013-08-22T18:06:00Z</dcterms:modified>
</cp:coreProperties>
</file>