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6" r:id="rId2"/>
    <p:sldId id="288" r:id="rId3"/>
    <p:sldId id="257" r:id="rId4"/>
    <p:sldId id="258" r:id="rId5"/>
    <p:sldId id="259" r:id="rId6"/>
    <p:sldId id="260" r:id="rId7"/>
    <p:sldId id="261" r:id="rId8"/>
    <p:sldId id="262" r:id="rId9"/>
    <p:sldId id="263" r:id="rId10"/>
    <p:sldId id="264" r:id="rId11"/>
    <p:sldId id="265" r:id="rId12"/>
    <p:sldId id="266" r:id="rId13"/>
    <p:sldId id="267" r:id="rId14"/>
    <p:sldId id="268" r:id="rId15"/>
    <p:sldId id="278" r:id="rId16"/>
    <p:sldId id="269" r:id="rId17"/>
    <p:sldId id="279" r:id="rId18"/>
    <p:sldId id="270" r:id="rId19"/>
    <p:sldId id="280" r:id="rId20"/>
    <p:sldId id="271" r:id="rId21"/>
    <p:sldId id="285" r:id="rId22"/>
    <p:sldId id="272" r:id="rId23"/>
    <p:sldId id="281" r:id="rId24"/>
    <p:sldId id="273" r:id="rId25"/>
    <p:sldId id="286" r:id="rId26"/>
    <p:sldId id="274" r:id="rId27"/>
    <p:sldId id="287" r:id="rId28"/>
    <p:sldId id="275" r:id="rId29"/>
    <p:sldId id="282" r:id="rId30"/>
    <p:sldId id="276" r:id="rId31"/>
    <p:sldId id="283" r:id="rId32"/>
    <p:sldId id="277" r:id="rId33"/>
    <p:sldId id="284"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5" d="100"/>
          <a:sy n="85" d="100"/>
        </p:scale>
        <p:origin x="-112"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ounded Rectangle 9"/>
          <p:cNvSpPr/>
          <p:nvPr/>
        </p:nvSpPr>
        <p:spPr>
          <a:xfrm rot="20707748">
            <a:off x="-617539" y="-652551"/>
            <a:ext cx="6664606" cy="3942692"/>
          </a:xfrm>
          <a:custGeom>
            <a:avLst/>
            <a:gdLst/>
            <a:ahLst/>
            <a:cxnLst/>
            <a:rect l="l" t="t" r="r" b="b"/>
            <a:pathLst>
              <a:path w="6664606" h="3942692">
                <a:moveTo>
                  <a:pt x="1046923" y="0"/>
                </a:moveTo>
                <a:lnTo>
                  <a:pt x="6664606" y="1491692"/>
                </a:lnTo>
                <a:lnTo>
                  <a:pt x="6664606" y="3860602"/>
                </a:lnTo>
                <a:cubicBezTo>
                  <a:pt x="6664606" y="3905939"/>
                  <a:pt x="6627853" y="3942692"/>
                  <a:pt x="6582516" y="3942692"/>
                </a:cubicBezTo>
                <a:lnTo>
                  <a:pt x="0" y="3942692"/>
                </a:lnTo>
                <a:close/>
              </a:path>
            </a:pathLst>
          </a:custGeom>
          <a:solidFill>
            <a:schemeClr val="bg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rot="20707748">
            <a:off x="6168153" y="-441831"/>
            <a:ext cx="3126510" cy="2426476"/>
          </a:xfrm>
          <a:custGeom>
            <a:avLst/>
            <a:gdLst/>
            <a:ahLst/>
            <a:cxnLst/>
            <a:rect l="l" t="t" r="r" b="b"/>
            <a:pathLst>
              <a:path w="3126510" h="2426476">
                <a:moveTo>
                  <a:pt x="0" y="0"/>
                </a:moveTo>
                <a:lnTo>
                  <a:pt x="3126510" y="830198"/>
                </a:lnTo>
                <a:lnTo>
                  <a:pt x="2702642" y="2426476"/>
                </a:lnTo>
                <a:lnTo>
                  <a:pt x="82091" y="2426476"/>
                </a:lnTo>
                <a:cubicBezTo>
                  <a:pt x="36754" y="2426475"/>
                  <a:pt x="1" y="2389722"/>
                  <a:pt x="1" y="2344385"/>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rot="20707748">
            <a:off x="7144098" y="2001564"/>
            <a:ext cx="2679455" cy="4946037"/>
          </a:xfrm>
          <a:custGeom>
            <a:avLst/>
            <a:gdLst/>
            <a:ahLst/>
            <a:cxnLst/>
            <a:rect l="l" t="t" r="r" b="b"/>
            <a:pathLst>
              <a:path w="2679455" h="4946037">
                <a:moveTo>
                  <a:pt x="2679455" y="0"/>
                </a:moveTo>
                <a:lnTo>
                  <a:pt x="1366108" y="4946037"/>
                </a:lnTo>
                <a:lnTo>
                  <a:pt x="0" y="4583288"/>
                </a:lnTo>
                <a:lnTo>
                  <a:pt x="0" y="82090"/>
                </a:lnTo>
                <a:cubicBezTo>
                  <a:pt x="0" y="36753"/>
                  <a:pt x="36753" y="0"/>
                  <a:pt x="82090" y="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rot="20707748">
            <a:off x="-205621" y="3323292"/>
            <a:ext cx="7378073" cy="4557796"/>
          </a:xfrm>
          <a:custGeom>
            <a:avLst/>
            <a:gdLst/>
            <a:ahLst/>
            <a:cxnLst/>
            <a:rect l="l" t="t" r="r" b="b"/>
            <a:pathLst>
              <a:path w="7378073" h="4557796">
                <a:moveTo>
                  <a:pt x="7327936" y="6451"/>
                </a:moveTo>
                <a:cubicBezTo>
                  <a:pt x="7357400" y="18913"/>
                  <a:pt x="7378073" y="48087"/>
                  <a:pt x="7378073" y="82090"/>
                </a:cubicBezTo>
                <a:lnTo>
                  <a:pt x="7378073" y="4557796"/>
                </a:lnTo>
                <a:lnTo>
                  <a:pt x="0" y="2598658"/>
                </a:lnTo>
                <a:lnTo>
                  <a:pt x="690034" y="0"/>
                </a:lnTo>
                <a:lnTo>
                  <a:pt x="7295983" y="0"/>
                </a:lnTo>
                <a:cubicBezTo>
                  <a:pt x="7307317" y="0"/>
                  <a:pt x="7318115" y="2297"/>
                  <a:pt x="7327936"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900000">
            <a:off x="547834" y="3632676"/>
            <a:ext cx="5985159" cy="1606102"/>
          </a:xfrm>
        </p:spPr>
        <p:txBody>
          <a:bodyPr>
            <a:normAutofit/>
          </a:bodyPr>
          <a:lstStyle>
            <a:lvl1pPr>
              <a:lnSpc>
                <a:spcPts val="6000"/>
              </a:lnSpc>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rot="-900000">
            <a:off x="2201145" y="5027230"/>
            <a:ext cx="4655297" cy="1128495"/>
          </a:xfrm>
        </p:spPr>
        <p:txBody>
          <a:bodyPr>
            <a:norm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900000">
            <a:off x="6741465" y="2313285"/>
            <a:ext cx="1524000" cy="365125"/>
          </a:xfrm>
        </p:spPr>
        <p:txBody>
          <a:bodyPr/>
          <a:lstStyle>
            <a:lvl1pPr algn="l">
              <a:defRPr sz="1800">
                <a:solidFill>
                  <a:schemeClr val="tx1"/>
                </a:solidFill>
              </a:defRPr>
            </a:lvl1pPr>
          </a:lstStyle>
          <a:p>
            <a:fld id="{75FF31B0-CA66-BF47-95A1-07556662BFBB}" type="datetimeFigureOut">
              <a:rPr lang="en-US" smtClean="0"/>
              <a:t>9/23/14</a:t>
            </a:fld>
            <a:endParaRPr lang="en-US"/>
          </a:p>
        </p:txBody>
      </p:sp>
      <p:sp>
        <p:nvSpPr>
          <p:cNvPr id="5" name="Footer Placeholder 4"/>
          <p:cNvSpPr>
            <a:spLocks noGrp="1"/>
          </p:cNvSpPr>
          <p:nvPr>
            <p:ph type="ftr" sz="quarter" idx="11"/>
          </p:nvPr>
        </p:nvSpPr>
        <p:spPr>
          <a:xfrm rot="-900000">
            <a:off x="6551292" y="1528629"/>
            <a:ext cx="2465987" cy="365125"/>
          </a:xfrm>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a:xfrm rot="-900000">
            <a:off x="6451719" y="1162062"/>
            <a:ext cx="2133600" cy="421038"/>
          </a:xfrm>
        </p:spPr>
        <p:txBody>
          <a:bodyPr anchor="ctr"/>
          <a:lstStyle>
            <a:lvl1pPr algn="l">
              <a:defRPr sz="2400">
                <a:solidFill>
                  <a:schemeClr val="tx1"/>
                </a:solidFill>
              </a:defRPr>
            </a:lvl1pPr>
          </a:lstStyle>
          <a:p>
            <a:fld id="{439C1192-C85F-B047-A45B-E63484114CEB}" type="slidenum">
              <a:rPr lang="en-US" smtClean="0"/>
              <a:t>‹#›</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2" name="Rounded Rectangle 11"/>
          <p:cNvSpPr/>
          <p:nvPr/>
        </p:nvSpPr>
        <p:spPr>
          <a:xfrm rot="20707748">
            <a:off x="-895918" y="-766298"/>
            <a:ext cx="8332816" cy="5894380"/>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64746" y="5089618"/>
            <a:ext cx="8528044" cy="2911464"/>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8533928" y="3839503"/>
            <a:ext cx="1011244" cy="2994350"/>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588490" y="-321837"/>
            <a:ext cx="1976541" cy="407280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3183882" y="4760430"/>
            <a:ext cx="5004753" cy="1299542"/>
          </a:xfrm>
        </p:spPr>
        <p:txBody>
          <a:bodyPr anchor="t"/>
          <a:lstStyle/>
          <a:p>
            <a:r>
              <a:rPr lang="en-US" smtClean="0"/>
              <a:t>Click to edit Master title style</a:t>
            </a:r>
            <a:endParaRPr lang="en-US"/>
          </a:p>
        </p:txBody>
      </p:sp>
      <p:sp>
        <p:nvSpPr>
          <p:cNvPr id="3" name="Vertical Text Placeholder 2"/>
          <p:cNvSpPr>
            <a:spLocks noGrp="1"/>
          </p:cNvSpPr>
          <p:nvPr>
            <p:ph type="body" orient="vert" idx="1"/>
          </p:nvPr>
        </p:nvSpPr>
        <p:spPr>
          <a:xfrm rot="-900000">
            <a:off x="781854" y="984581"/>
            <a:ext cx="6581279" cy="360475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900000">
            <a:off x="6996405" y="6238502"/>
            <a:ext cx="1524000" cy="365125"/>
          </a:xfrm>
        </p:spPr>
        <p:txBody>
          <a:bodyPr/>
          <a:lstStyle/>
          <a:p>
            <a:fld id="{75FF31B0-CA66-BF47-95A1-07556662BFBB}" type="datetimeFigureOut">
              <a:rPr lang="en-US" smtClean="0"/>
              <a:t>9/23/14</a:t>
            </a:fld>
            <a:endParaRPr lang="en-US"/>
          </a:p>
        </p:txBody>
      </p:sp>
      <p:sp>
        <p:nvSpPr>
          <p:cNvPr id="5" name="Footer Placeholder 4"/>
          <p:cNvSpPr>
            <a:spLocks noGrp="1"/>
          </p:cNvSpPr>
          <p:nvPr>
            <p:ph type="ftr" sz="quarter" idx="11"/>
          </p:nvPr>
        </p:nvSpPr>
        <p:spPr>
          <a:xfrm rot="-900000">
            <a:off x="5321849" y="6094794"/>
            <a:ext cx="3124200" cy="365125"/>
          </a:xfrm>
        </p:spPr>
        <p:txBody>
          <a:bodyPr/>
          <a:lstStyle>
            <a:lvl1pPr algn="r">
              <a:defRPr/>
            </a:lvl1pPr>
          </a:lstStyle>
          <a:p>
            <a:endParaRPr lang="en-US"/>
          </a:p>
        </p:txBody>
      </p:sp>
      <p:sp>
        <p:nvSpPr>
          <p:cNvPr id="6" name="Slide Number Placeholder 5"/>
          <p:cNvSpPr>
            <a:spLocks noGrp="1"/>
          </p:cNvSpPr>
          <p:nvPr>
            <p:ph type="sldNum" sz="quarter" idx="12"/>
          </p:nvPr>
        </p:nvSpPr>
        <p:spPr>
          <a:xfrm rot="-900000">
            <a:off x="8182730" y="3246937"/>
            <a:ext cx="907445" cy="365125"/>
          </a:xfrm>
        </p:spPr>
        <p:txBody>
          <a:bodyPr/>
          <a:lstStyle>
            <a:lvl1pPr algn="l">
              <a:defRPr/>
            </a:lvl1pPr>
          </a:lstStyle>
          <a:p>
            <a:fld id="{439C1192-C85F-B047-A45B-E63484114CEB}" type="slidenum">
              <a:rPr lang="en-US" smtClean="0"/>
              <a:t>‹#›</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Rounded Rectangle 11"/>
          <p:cNvSpPr/>
          <p:nvPr/>
        </p:nvSpPr>
        <p:spPr>
          <a:xfrm rot="20707748">
            <a:off x="-882907" y="-626065"/>
            <a:ext cx="7440156" cy="7347127"/>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3227235" y="6274264"/>
            <a:ext cx="4396677" cy="1167472"/>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7659524" y="5459724"/>
            <a:ext cx="1710569" cy="1538689"/>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6666426" y="-490731"/>
            <a:ext cx="3065776" cy="581187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rot="-900000">
            <a:off x="6793335" y="511413"/>
            <a:ext cx="1435608" cy="481888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rot="-900000">
            <a:off x="967762" y="1075673"/>
            <a:ext cx="5398955" cy="50882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7754112" y="5888736"/>
            <a:ext cx="1243584" cy="365125"/>
          </a:xfrm>
        </p:spPr>
        <p:txBody>
          <a:bodyPr/>
          <a:lstStyle>
            <a:lvl1pPr algn="l">
              <a:defRPr/>
            </a:lvl1pPr>
          </a:lstStyle>
          <a:p>
            <a:fld id="{75FF31B0-CA66-BF47-95A1-07556662BFBB}" type="datetimeFigureOut">
              <a:rPr lang="en-US" smtClean="0"/>
              <a:t>9/23/14</a:t>
            </a:fld>
            <a:endParaRPr lang="en-US"/>
          </a:p>
        </p:txBody>
      </p:sp>
      <p:sp>
        <p:nvSpPr>
          <p:cNvPr id="5" name="Footer Placeholder 4"/>
          <p:cNvSpPr>
            <a:spLocks noGrp="1"/>
          </p:cNvSpPr>
          <p:nvPr>
            <p:ph type="ftr" sz="quarter" idx="11"/>
          </p:nvPr>
        </p:nvSpPr>
        <p:spPr>
          <a:xfrm rot="-900000">
            <a:off x="4997808" y="6188244"/>
            <a:ext cx="2380306" cy="365125"/>
          </a:xfrm>
        </p:spPr>
        <p:txBody>
          <a:bodyPr/>
          <a:lstStyle>
            <a:lvl1pPr algn="r">
              <a:defRPr/>
            </a:lvl1pPr>
          </a:lstStyle>
          <a:p>
            <a:endParaRPr lang="en-US"/>
          </a:p>
        </p:txBody>
      </p:sp>
      <p:sp>
        <p:nvSpPr>
          <p:cNvPr id="6" name="Slide Number Placeholder 5"/>
          <p:cNvSpPr>
            <a:spLocks noGrp="1"/>
          </p:cNvSpPr>
          <p:nvPr>
            <p:ph type="sldNum" sz="quarter" idx="12"/>
          </p:nvPr>
        </p:nvSpPr>
        <p:spPr>
          <a:xfrm rot="-900000">
            <a:off x="7690104" y="5641848"/>
            <a:ext cx="1243584" cy="365125"/>
          </a:xfrm>
        </p:spPr>
        <p:txBody>
          <a:bodyPr/>
          <a:lstStyle>
            <a:lvl1pPr algn="l">
              <a:defRPr/>
            </a:lvl1pPr>
          </a:lstStyle>
          <a:p>
            <a:fld id="{439C1192-C85F-B047-A45B-E63484114CEB}" type="slidenum">
              <a:rPr lang="en-US" smtClean="0"/>
              <a:t>‹#›</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ounded Rectangle 8"/>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3894" y="2921988"/>
            <a:ext cx="5064953" cy="1695631"/>
          </a:xfrm>
        </p:spPr>
        <p:txBody>
          <a:bodyPr/>
          <a:lstStyle/>
          <a:p>
            <a:r>
              <a:rPr lang="en-US" smtClean="0"/>
              <a:t>Click to edit Master title style</a:t>
            </a:r>
            <a:endParaRPr lang="en-US"/>
          </a:p>
        </p:txBody>
      </p:sp>
      <p:sp>
        <p:nvSpPr>
          <p:cNvPr id="3" name="Content Placeholder 2"/>
          <p:cNvSpPr>
            <a:spLocks noGrp="1"/>
          </p:cNvSpPr>
          <p:nvPr>
            <p:ph idx="1"/>
          </p:nvPr>
        </p:nvSpPr>
        <p:spPr>
          <a:xfrm rot="900000">
            <a:off x="3479028" y="959716"/>
            <a:ext cx="4658735" cy="5077623"/>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1690988" y="608314"/>
            <a:ext cx="1789355" cy="365125"/>
          </a:xfrm>
        </p:spPr>
        <p:txBody>
          <a:bodyPr/>
          <a:lstStyle/>
          <a:p>
            <a:fld id="{75FF31B0-CA66-BF47-95A1-07556662BFBB}" type="datetimeFigureOut">
              <a:rPr lang="en-US" smtClean="0"/>
              <a:t>9/23/14</a:t>
            </a:fld>
            <a:endParaRPr lang="en-US"/>
          </a:p>
        </p:txBody>
      </p:sp>
      <p:sp>
        <p:nvSpPr>
          <p:cNvPr id="5" name="Footer Placeholder 4"/>
          <p:cNvSpPr>
            <a:spLocks noGrp="1"/>
          </p:cNvSpPr>
          <p:nvPr>
            <p:ph type="ftr" sz="quarter" idx="11"/>
          </p:nvPr>
        </p:nvSpPr>
        <p:spPr>
          <a:xfrm rot="900000">
            <a:off x="3103620" y="6177546"/>
            <a:ext cx="2392237" cy="365125"/>
          </a:xfrm>
        </p:spPr>
        <p:txBody>
          <a:bodyPr/>
          <a:lstStyle/>
          <a:p>
            <a:endParaRPr lang="en-US"/>
          </a:p>
        </p:txBody>
      </p:sp>
      <p:sp>
        <p:nvSpPr>
          <p:cNvPr id="6" name="Slide Number Placeholder 5"/>
          <p:cNvSpPr>
            <a:spLocks noGrp="1"/>
          </p:cNvSpPr>
          <p:nvPr>
            <p:ph type="sldNum" sz="quarter" idx="12"/>
          </p:nvPr>
        </p:nvSpPr>
        <p:spPr>
          <a:xfrm rot="900000">
            <a:off x="1265370" y="300797"/>
            <a:ext cx="2287319" cy="365125"/>
          </a:xfrm>
        </p:spPr>
        <p:txBody>
          <a:bodyPr/>
          <a:lstStyle/>
          <a:p>
            <a:fld id="{439C1192-C85F-B047-A45B-E63484114CEB}" type="slidenum">
              <a:rPr lang="en-US" smtClean="0"/>
              <a:t>‹#›</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ounded Rectangle 16"/>
          <p:cNvSpPr/>
          <p:nvPr/>
        </p:nvSpPr>
        <p:spPr>
          <a:xfrm rot="900000">
            <a:off x="-57216" y="-1017685"/>
            <a:ext cx="7411427" cy="3438177"/>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776641" y="2417820"/>
            <a:ext cx="6998365" cy="508008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900000">
            <a:off x="6338067" y="3775812"/>
            <a:ext cx="3102275" cy="3544033"/>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p:nvSpPr>
        <p:spPr>
          <a:xfrm rot="900000">
            <a:off x="7327879" y="-104312"/>
            <a:ext cx="2350627" cy="3820866"/>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534986" y="2921829"/>
            <a:ext cx="5690855" cy="1570680"/>
          </a:xfrm>
        </p:spPr>
        <p:txBody>
          <a:bodyPr anchor="b">
            <a:noAutofit/>
          </a:bodyPr>
          <a:lstStyle>
            <a:lvl1pPr algn="r">
              <a:defRPr sz="48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rot="900000">
            <a:off x="537849" y="4494201"/>
            <a:ext cx="5271544" cy="1500187"/>
          </a:xfrm>
        </p:spPr>
        <p:txBody>
          <a:bodyPr anchor="t">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rot="900000">
            <a:off x="6878368" y="3761385"/>
            <a:ext cx="1524000" cy="365125"/>
          </a:xfrm>
        </p:spPr>
        <p:txBody>
          <a:bodyPr/>
          <a:lstStyle>
            <a:lvl1pPr algn="l">
              <a:defRPr/>
            </a:lvl1pPr>
          </a:lstStyle>
          <a:p>
            <a:fld id="{75FF31B0-CA66-BF47-95A1-07556662BFBB}" type="datetimeFigureOut">
              <a:rPr lang="en-US" smtClean="0"/>
              <a:t>9/23/14</a:t>
            </a:fld>
            <a:endParaRPr lang="en-US"/>
          </a:p>
        </p:txBody>
      </p:sp>
      <p:sp>
        <p:nvSpPr>
          <p:cNvPr id="5" name="Footer Placeholder 4"/>
          <p:cNvSpPr>
            <a:spLocks noGrp="1"/>
          </p:cNvSpPr>
          <p:nvPr>
            <p:ph type="ftr" sz="quarter" idx="11"/>
          </p:nvPr>
        </p:nvSpPr>
        <p:spPr>
          <a:xfrm rot="900000">
            <a:off x="7056965" y="3170795"/>
            <a:ext cx="1926305" cy="365125"/>
          </a:xfrm>
        </p:spPr>
        <p:txBody>
          <a:bodyPr/>
          <a:lstStyle/>
          <a:p>
            <a:endParaRPr lang="en-US"/>
          </a:p>
        </p:txBody>
      </p:sp>
      <p:sp>
        <p:nvSpPr>
          <p:cNvPr id="6" name="Slide Number Placeholder 5"/>
          <p:cNvSpPr>
            <a:spLocks noGrp="1"/>
          </p:cNvSpPr>
          <p:nvPr>
            <p:ph type="sldNum" sz="quarter" idx="12"/>
          </p:nvPr>
        </p:nvSpPr>
        <p:spPr>
          <a:xfrm rot="900000" flipH="1">
            <a:off x="7176363" y="2661157"/>
            <a:ext cx="683979" cy="365125"/>
          </a:xfrm>
        </p:spPr>
        <p:txBody>
          <a:bodyPr/>
          <a:lstStyle>
            <a:lvl1pPr algn="l">
              <a:defRPr/>
            </a:lvl1pPr>
          </a:lstStyle>
          <a:p>
            <a:fld id="{439C1192-C85F-B047-A45B-E63484114CEB}" type="slidenum">
              <a:rPr lang="en-US" smtClean="0"/>
              <a:t>‹#›</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7" name="Rounded Rectangle 16"/>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1893" y="2231024"/>
            <a:ext cx="4820301" cy="1436159"/>
          </a:xfrm>
        </p:spPr>
        <p:txBody>
          <a:bodyPr/>
          <a:lstStyle/>
          <a:p>
            <a:r>
              <a:rPr lang="en-US" smtClean="0"/>
              <a:t>Click to edit Master title style</a:t>
            </a:r>
            <a:endParaRPr lang="en-US"/>
          </a:p>
        </p:txBody>
      </p:sp>
      <p:sp>
        <p:nvSpPr>
          <p:cNvPr id="3" name="Content Placeholder 2"/>
          <p:cNvSpPr>
            <a:spLocks noGrp="1"/>
          </p:cNvSpPr>
          <p:nvPr>
            <p:ph sz="half" idx="1"/>
          </p:nvPr>
        </p:nvSpPr>
        <p:spPr>
          <a:xfrm rot="-900000">
            <a:off x="1014439" y="1335061"/>
            <a:ext cx="2578608" cy="4839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rot="-900000">
            <a:off x="3701032" y="618005"/>
            <a:ext cx="2580010" cy="4837176"/>
          </a:xfrm>
        </p:spPr>
        <p:txBody>
          <a:bodyPr anchor="t"/>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rot="-900000">
            <a:off x="7755919" y="5887412"/>
            <a:ext cx="1241980" cy="365125"/>
          </a:xfrm>
        </p:spPr>
        <p:txBody>
          <a:bodyPr/>
          <a:lstStyle>
            <a:lvl1pPr algn="l">
              <a:defRPr/>
            </a:lvl1pPr>
          </a:lstStyle>
          <a:p>
            <a:fld id="{75FF31B0-CA66-BF47-95A1-07556662BFBB}" type="datetimeFigureOut">
              <a:rPr lang="en-US" smtClean="0"/>
              <a:t>9/23/14</a:t>
            </a:fld>
            <a:endParaRPr lang="en-US"/>
          </a:p>
        </p:txBody>
      </p:sp>
      <p:sp>
        <p:nvSpPr>
          <p:cNvPr id="6" name="Footer Placeholder 5"/>
          <p:cNvSpPr>
            <a:spLocks noGrp="1"/>
          </p:cNvSpPr>
          <p:nvPr>
            <p:ph type="ftr" sz="quarter" idx="11"/>
          </p:nvPr>
        </p:nvSpPr>
        <p:spPr>
          <a:xfrm rot="-900000">
            <a:off x="4054658" y="5494374"/>
            <a:ext cx="31242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rot="-900000">
            <a:off x="7690164" y="5643110"/>
            <a:ext cx="1241693" cy="365125"/>
          </a:xfrm>
        </p:spPr>
        <p:txBody>
          <a:bodyPr/>
          <a:lstStyle>
            <a:lvl1pPr algn="l">
              <a:defRPr/>
            </a:lvl1pPr>
          </a:lstStyle>
          <a:p>
            <a:fld id="{439C1192-C85F-B047-A45B-E63484114CEB}" type="slidenum">
              <a:rPr lang="en-US" smtClean="0"/>
              <a:t>‹#›</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53" name="Rounded Rectangle 52"/>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rot="-900000">
            <a:off x="854761" y="1406870"/>
            <a:ext cx="2213148" cy="759866"/>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rot="-900000">
            <a:off x="1120518" y="2227895"/>
            <a:ext cx="2578608" cy="3938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rot="-900000">
            <a:off x="3535709" y="687503"/>
            <a:ext cx="2214753" cy="753043"/>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rot="-900000">
            <a:off x="3808498" y="1495882"/>
            <a:ext cx="2578608" cy="39559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rot="-900000">
            <a:off x="7754112" y="5888736"/>
            <a:ext cx="1243584" cy="365125"/>
          </a:xfrm>
        </p:spPr>
        <p:txBody>
          <a:bodyPr/>
          <a:lstStyle>
            <a:lvl1pPr algn="l">
              <a:defRPr/>
            </a:lvl1pPr>
          </a:lstStyle>
          <a:p>
            <a:fld id="{75FF31B0-CA66-BF47-95A1-07556662BFBB}" type="datetimeFigureOut">
              <a:rPr lang="en-US" smtClean="0"/>
              <a:t>9/23/14</a:t>
            </a:fld>
            <a:endParaRPr lang="en-US"/>
          </a:p>
        </p:txBody>
      </p:sp>
      <p:sp>
        <p:nvSpPr>
          <p:cNvPr id="8" name="Footer Placeholder 7"/>
          <p:cNvSpPr>
            <a:spLocks noGrp="1"/>
          </p:cNvSpPr>
          <p:nvPr>
            <p:ph type="ftr" sz="quarter" idx="11"/>
          </p:nvPr>
        </p:nvSpPr>
        <p:spPr>
          <a:xfrm rot="-900000">
            <a:off x="4050792" y="5495544"/>
            <a:ext cx="3124200" cy="365125"/>
          </a:xfrm>
        </p:spPr>
        <p:txBody>
          <a:bodyPr/>
          <a:lstStyle>
            <a:lvl1pPr algn="r">
              <a:defRPr/>
            </a:lvl1pPr>
          </a:lstStyle>
          <a:p>
            <a:endParaRPr lang="en-US"/>
          </a:p>
        </p:txBody>
      </p:sp>
      <p:sp>
        <p:nvSpPr>
          <p:cNvPr id="9" name="Slide Number Placeholder 8"/>
          <p:cNvSpPr>
            <a:spLocks noGrp="1"/>
          </p:cNvSpPr>
          <p:nvPr>
            <p:ph type="sldNum" sz="quarter" idx="12"/>
          </p:nvPr>
        </p:nvSpPr>
        <p:spPr>
          <a:xfrm rot="-900000">
            <a:off x="7690104" y="5641848"/>
            <a:ext cx="1243584" cy="365125"/>
          </a:xfrm>
        </p:spPr>
        <p:txBody>
          <a:bodyPr/>
          <a:lstStyle>
            <a:lvl1pPr algn="l">
              <a:defRPr/>
            </a:lvl1pPr>
          </a:lstStyle>
          <a:p>
            <a:fld id="{439C1192-C85F-B047-A45B-E63484114CEB}" type="slidenum">
              <a:rPr lang="en-US" smtClean="0"/>
              <a:t>‹#›</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1" name="Rounded Rectangle 20"/>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0936" y="2926080"/>
            <a:ext cx="5065776" cy="169164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rot="900000">
            <a:off x="1691640" y="612648"/>
            <a:ext cx="1792224" cy="365125"/>
          </a:xfrm>
        </p:spPr>
        <p:txBody>
          <a:bodyPr/>
          <a:lstStyle/>
          <a:p>
            <a:fld id="{75FF31B0-CA66-BF47-95A1-07556662BFBB}" type="datetimeFigureOut">
              <a:rPr lang="en-US" smtClean="0"/>
              <a:t>9/23/14</a:t>
            </a:fld>
            <a:endParaRPr lang="en-US"/>
          </a:p>
        </p:txBody>
      </p:sp>
      <p:sp>
        <p:nvSpPr>
          <p:cNvPr id="4" name="Footer Placeholder 3"/>
          <p:cNvSpPr>
            <a:spLocks noGrp="1"/>
          </p:cNvSpPr>
          <p:nvPr>
            <p:ph type="ftr" sz="quarter" idx="11"/>
          </p:nvPr>
        </p:nvSpPr>
        <p:spPr>
          <a:xfrm rot="900000">
            <a:off x="2493721" y="6101033"/>
            <a:ext cx="3052113" cy="365125"/>
          </a:xfrm>
        </p:spPr>
        <p:txBody>
          <a:bodyPr/>
          <a:lstStyle/>
          <a:p>
            <a:endParaRPr lang="en-US"/>
          </a:p>
        </p:txBody>
      </p:sp>
      <p:sp>
        <p:nvSpPr>
          <p:cNvPr id="5" name="Slide Number Placeholder 4"/>
          <p:cNvSpPr>
            <a:spLocks noGrp="1"/>
          </p:cNvSpPr>
          <p:nvPr>
            <p:ph type="sldNum" sz="quarter" idx="12"/>
          </p:nvPr>
        </p:nvSpPr>
        <p:spPr>
          <a:xfrm rot="900000">
            <a:off x="1261872" y="301752"/>
            <a:ext cx="2286000" cy="365125"/>
          </a:xfrm>
        </p:spPr>
        <p:txBody>
          <a:bodyPr/>
          <a:lstStyle/>
          <a:p>
            <a:fld id="{439C1192-C85F-B047-A45B-E63484114CEB}" type="slidenum">
              <a:rPr lang="en-US" smtClean="0"/>
              <a:t>‹#›</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ounded Rectangle 11"/>
          <p:cNvSpPr/>
          <p:nvPr/>
        </p:nvSpPr>
        <p:spPr>
          <a:xfrm rot="900000">
            <a:off x="-372248" y="-1218153"/>
            <a:ext cx="8577953" cy="6344114"/>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0000">
            <a:off x="-449071" y="5207889"/>
            <a:ext cx="7470000" cy="2486713"/>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0000">
            <a:off x="7192310" y="6483326"/>
            <a:ext cx="1932834" cy="63563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900000">
            <a:off x="8127084" y="92392"/>
            <a:ext cx="1878991" cy="6414233"/>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a:xfrm rot="900000">
            <a:off x="7521938" y="5927116"/>
            <a:ext cx="1524000" cy="365125"/>
          </a:xfrm>
        </p:spPr>
        <p:txBody>
          <a:bodyPr/>
          <a:lstStyle>
            <a:lvl1pPr algn="l">
              <a:defRPr/>
            </a:lvl1pPr>
          </a:lstStyle>
          <a:p>
            <a:fld id="{75FF31B0-CA66-BF47-95A1-07556662BFBB}" type="datetimeFigureOut">
              <a:rPr lang="en-US" smtClean="0"/>
              <a:t>9/23/14</a:t>
            </a:fld>
            <a:endParaRPr lang="en-US"/>
          </a:p>
        </p:txBody>
      </p:sp>
      <p:sp>
        <p:nvSpPr>
          <p:cNvPr id="3" name="Footer Placeholder 2"/>
          <p:cNvSpPr>
            <a:spLocks noGrp="1"/>
          </p:cNvSpPr>
          <p:nvPr>
            <p:ph type="ftr" sz="quarter" idx="11"/>
          </p:nvPr>
        </p:nvSpPr>
        <p:spPr>
          <a:xfrm rot="900000">
            <a:off x="3892286" y="5987296"/>
            <a:ext cx="3124200" cy="295162"/>
          </a:xfrm>
        </p:spPr>
        <p:txBody>
          <a:bodyPr/>
          <a:lstStyle>
            <a:lvl1pPr algn="r">
              <a:defRPr/>
            </a:lvl1pPr>
          </a:lstStyle>
          <a:p>
            <a:endParaRPr lang="en-US"/>
          </a:p>
        </p:txBody>
      </p:sp>
      <p:sp>
        <p:nvSpPr>
          <p:cNvPr id="4" name="Slide Number Placeholder 3"/>
          <p:cNvSpPr>
            <a:spLocks noGrp="1"/>
          </p:cNvSpPr>
          <p:nvPr>
            <p:ph type="sldNum" sz="quarter" idx="12"/>
          </p:nvPr>
        </p:nvSpPr>
        <p:spPr>
          <a:xfrm rot="900000">
            <a:off x="7599046" y="5570110"/>
            <a:ext cx="716206" cy="365125"/>
          </a:xfrm>
        </p:spPr>
        <p:txBody>
          <a:bodyPr/>
          <a:lstStyle>
            <a:lvl1pPr algn="l">
              <a:defRPr/>
            </a:lvl1pPr>
          </a:lstStyle>
          <a:p>
            <a:fld id="{439C1192-C85F-B047-A45B-E63484114CEB}" type="slidenum">
              <a:rPr lang="en-US" smtClean="0"/>
              <a:t>‹#›</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3" name="Rounded Rectangle 12"/>
          <p:cNvSpPr/>
          <p:nvPr/>
        </p:nvSpPr>
        <p:spPr>
          <a:xfrm rot="20707748">
            <a:off x="-897260" y="-624538"/>
            <a:ext cx="7286946" cy="6041338"/>
          </a:xfrm>
          <a:custGeom>
            <a:avLst/>
            <a:gdLst/>
            <a:ahLst/>
            <a:cxnLst/>
            <a:rect l="l" t="t" r="r" b="b"/>
            <a:pathLst>
              <a:path w="7286946" h="6041338">
                <a:moveTo>
                  <a:pt x="1604186" y="0"/>
                </a:moveTo>
                <a:lnTo>
                  <a:pt x="7286946" y="1508972"/>
                </a:lnTo>
                <a:lnTo>
                  <a:pt x="7286946" y="5959247"/>
                </a:lnTo>
                <a:cubicBezTo>
                  <a:pt x="7286946" y="6004584"/>
                  <a:pt x="7250193" y="6041337"/>
                  <a:pt x="7204856" y="6041337"/>
                </a:cubicBezTo>
                <a:lnTo>
                  <a:pt x="0" y="6041338"/>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64806" y="5378153"/>
            <a:ext cx="7443151" cy="2476431"/>
          </a:xfrm>
          <a:custGeom>
            <a:avLst/>
            <a:gdLst/>
            <a:ahLst/>
            <a:cxnLst/>
            <a:rect l="l" t="t" r="r" b="b"/>
            <a:pathLst>
              <a:path w="7443151" h="2476431">
                <a:moveTo>
                  <a:pt x="7393013" y="6452"/>
                </a:moveTo>
                <a:cubicBezTo>
                  <a:pt x="7422477" y="18914"/>
                  <a:pt x="7443150" y="48087"/>
                  <a:pt x="7443150" y="82090"/>
                </a:cubicBezTo>
                <a:lnTo>
                  <a:pt x="7443151" y="2476431"/>
                </a:lnTo>
                <a:lnTo>
                  <a:pt x="0" y="500014"/>
                </a:lnTo>
                <a:lnTo>
                  <a:pt x="132771" y="1"/>
                </a:lnTo>
                <a:lnTo>
                  <a:pt x="7361060" y="1"/>
                </a:lnTo>
                <a:cubicBezTo>
                  <a:pt x="7372394" y="0"/>
                  <a:pt x="7383192" y="2298"/>
                  <a:pt x="7393013" y="6452"/>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660994" y="5459931"/>
            <a:ext cx="1709023" cy="1538302"/>
          </a:xfrm>
          <a:custGeom>
            <a:avLst/>
            <a:gdLst/>
            <a:ahLst/>
            <a:cxnLst/>
            <a:rect l="l" t="t" r="r" b="b"/>
            <a:pathLst>
              <a:path w="1709023" h="1538302">
                <a:moveTo>
                  <a:pt x="1709023" y="0"/>
                </a:moveTo>
                <a:lnTo>
                  <a:pt x="1300550" y="1538302"/>
                </a:lnTo>
                <a:lnTo>
                  <a:pt x="0" y="119296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20707748">
            <a:off x="6673110" y="-489836"/>
            <a:ext cx="3059119" cy="5809409"/>
          </a:xfrm>
          <a:custGeom>
            <a:avLst/>
            <a:gdLst/>
            <a:ahLst/>
            <a:cxnLst/>
            <a:rect l="l" t="t" r="r" b="b"/>
            <a:pathLst>
              <a:path w="3059119" h="5809409">
                <a:moveTo>
                  <a:pt x="0" y="0"/>
                </a:moveTo>
                <a:lnTo>
                  <a:pt x="3059119" y="812303"/>
                </a:lnTo>
                <a:lnTo>
                  <a:pt x="1732212" y="5809409"/>
                </a:lnTo>
                <a:lnTo>
                  <a:pt x="82090" y="5809409"/>
                </a:lnTo>
                <a:cubicBezTo>
                  <a:pt x="36753" y="5809409"/>
                  <a:pt x="0" y="5772656"/>
                  <a:pt x="0" y="5727319"/>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nchor="b"/>
          <a:lstStyle>
            <a:lvl1pPr algn="r">
              <a:defRPr sz="4400" b="0"/>
            </a:lvl1pPr>
          </a:lstStyle>
          <a:p>
            <a:r>
              <a:rPr lang="en-US" smtClean="0"/>
              <a:t>Click to edit Master title style</a:t>
            </a:r>
            <a:endParaRPr lang="en-US" dirty="0"/>
          </a:p>
        </p:txBody>
      </p:sp>
      <p:sp>
        <p:nvSpPr>
          <p:cNvPr id="3" name="Content Placeholder 2"/>
          <p:cNvSpPr>
            <a:spLocks noGrp="1"/>
          </p:cNvSpPr>
          <p:nvPr>
            <p:ph idx="1"/>
          </p:nvPr>
        </p:nvSpPr>
        <p:spPr>
          <a:xfrm rot="-900000">
            <a:off x="844848" y="997933"/>
            <a:ext cx="5343100" cy="3888220"/>
          </a:xfrm>
        </p:spPr>
        <p:txBody>
          <a:bodyPr anchor="b"/>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900000">
            <a:off x="3216573" y="5144589"/>
            <a:ext cx="3930375" cy="988131"/>
          </a:xfrm>
        </p:spPr>
        <p:txBody>
          <a:bodyPr>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7754112" y="5888736"/>
            <a:ext cx="1243584" cy="365125"/>
          </a:xfrm>
        </p:spPr>
        <p:txBody>
          <a:bodyPr/>
          <a:lstStyle>
            <a:lvl1pPr algn="l">
              <a:defRPr/>
            </a:lvl1pPr>
          </a:lstStyle>
          <a:p>
            <a:fld id="{75FF31B0-CA66-BF47-95A1-07556662BFBB}" type="datetimeFigureOut">
              <a:rPr lang="en-US" smtClean="0"/>
              <a:t>9/23/14</a:t>
            </a:fld>
            <a:endParaRPr lang="en-US"/>
          </a:p>
        </p:txBody>
      </p:sp>
      <p:sp>
        <p:nvSpPr>
          <p:cNvPr id="6" name="Footer Placeholder 5"/>
          <p:cNvSpPr>
            <a:spLocks noGrp="1"/>
          </p:cNvSpPr>
          <p:nvPr>
            <p:ph type="ftr" sz="quarter" idx="11"/>
          </p:nvPr>
        </p:nvSpPr>
        <p:spPr>
          <a:xfrm rot="-900000">
            <a:off x="4263966" y="6099104"/>
            <a:ext cx="3063047"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rot="-900000">
            <a:off x="7690104" y="5641848"/>
            <a:ext cx="1243584" cy="365125"/>
          </a:xfrm>
        </p:spPr>
        <p:txBody>
          <a:bodyPr/>
          <a:lstStyle>
            <a:lvl1pPr algn="l">
              <a:defRPr/>
            </a:lvl1pPr>
          </a:lstStyle>
          <a:p>
            <a:fld id="{439C1192-C85F-B047-A45B-E63484114CEB}" type="slidenum">
              <a:rPr lang="en-US" smtClean="0"/>
              <a:t>‹#›</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rot="900000">
            <a:off x="-533701" y="-979752"/>
            <a:ext cx="6672870" cy="6821601"/>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900000">
            <a:off x="-283896" y="5969722"/>
            <a:ext cx="5300494" cy="1495954"/>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rot="900000">
            <a:off x="6930292" y="-242630"/>
            <a:ext cx="2434235" cy="1383623"/>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5899782" y="1282101"/>
            <a:ext cx="3842742" cy="61784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4578273" y="2744935"/>
            <a:ext cx="5036383" cy="1997131"/>
          </a:xfrm>
        </p:spPr>
        <p:txBody>
          <a:bodyPr anchor="t">
            <a:normAutofit/>
          </a:bodyPr>
          <a:lstStyle>
            <a:lvl1pPr algn="r">
              <a:defRPr sz="4400" b="0"/>
            </a:lvl1pPr>
          </a:lstStyle>
          <a:p>
            <a:r>
              <a:rPr lang="en-US" smtClean="0"/>
              <a:t>Click to edit Master title style</a:t>
            </a:r>
            <a:endParaRPr lang="en-US"/>
          </a:p>
        </p:txBody>
      </p:sp>
      <p:sp>
        <p:nvSpPr>
          <p:cNvPr id="3" name="Picture Placeholder 2"/>
          <p:cNvSpPr>
            <a:spLocks noGrp="1"/>
          </p:cNvSpPr>
          <p:nvPr>
            <p:ph type="pic" idx="1"/>
          </p:nvPr>
        </p:nvSpPr>
        <p:spPr>
          <a:xfrm rot="900000">
            <a:off x="1507529" y="615731"/>
            <a:ext cx="4323504" cy="3294418"/>
          </a:xfrm>
          <a:prstGeom prst="roundRect">
            <a:avLst>
              <a:gd name="adj" fmla="val 4992"/>
            </a:avLst>
          </a:prstGeom>
          <a:ln w="19050">
            <a:solidFill>
              <a:schemeClr val="tx1"/>
            </a:solidFill>
          </a:ln>
          <a:effectLst>
            <a:innerShdw blurRad="101600" dir="13500000">
              <a:prstClr val="black">
                <a:alpha val="70000"/>
              </a:prstClr>
            </a:inn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rot="900000">
            <a:off x="822789" y="4161126"/>
            <a:ext cx="4310915" cy="1203540"/>
          </a:xfrm>
        </p:spPr>
        <p:txBody>
          <a:bodyPr anchor="t">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6992395" y="571255"/>
            <a:ext cx="1524000" cy="365125"/>
          </a:xfrm>
        </p:spPr>
        <p:txBody>
          <a:bodyPr/>
          <a:lstStyle>
            <a:lvl1pPr algn="l">
              <a:defRPr/>
            </a:lvl1pPr>
          </a:lstStyle>
          <a:p>
            <a:fld id="{75FF31B0-CA66-BF47-95A1-07556662BFBB}" type="datetimeFigureOut">
              <a:rPr lang="en-US" smtClean="0"/>
              <a:t>9/23/14</a:t>
            </a:fld>
            <a:endParaRPr lang="en-US"/>
          </a:p>
        </p:txBody>
      </p:sp>
      <p:sp>
        <p:nvSpPr>
          <p:cNvPr id="6" name="Footer Placeholder 5"/>
          <p:cNvSpPr>
            <a:spLocks noGrp="1"/>
          </p:cNvSpPr>
          <p:nvPr>
            <p:ph type="ftr" sz="quarter" idx="11"/>
          </p:nvPr>
        </p:nvSpPr>
        <p:spPr>
          <a:xfrm rot="900000">
            <a:off x="647292" y="5162531"/>
            <a:ext cx="2977453"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rot="900000">
            <a:off x="7046470" y="391054"/>
            <a:ext cx="1963187" cy="365125"/>
          </a:xfrm>
        </p:spPr>
        <p:txBody>
          <a:bodyPr/>
          <a:lstStyle>
            <a:lvl1pPr algn="l">
              <a:defRPr/>
            </a:lvl1pPr>
          </a:lstStyle>
          <a:p>
            <a:fld id="{439C1192-C85F-B047-A45B-E63484114CEB}" type="slidenum">
              <a:rPr lang="en-US" smtClean="0"/>
              <a:t>‹#›</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Scan1080Base.png"/>
          <p:cNvPicPr>
            <a:picLocks noChangeAspect="1"/>
          </p:cNvPicPr>
          <p:nvPr/>
        </p:nvPicPr>
        <p:blipFill>
          <a:blip r:embed="rId13" cstate="print">
            <a:lum bright="-38000"/>
          </a:blip>
          <a:stretch>
            <a:fillRect/>
          </a:stretch>
        </p:blipFill>
        <p:spPr>
          <a:xfrm>
            <a:off x="0" y="0"/>
            <a:ext cx="9144000" cy="6858000"/>
          </a:xfrm>
          <a:prstGeom prst="rect">
            <a:avLst/>
          </a:prstGeom>
        </p:spPr>
      </p:pic>
      <p:sp>
        <p:nvSpPr>
          <p:cNvPr id="2" name="Title Placeholder 1"/>
          <p:cNvSpPr>
            <a:spLocks noGrp="1"/>
          </p:cNvSpPr>
          <p:nvPr>
            <p:ph type="title"/>
          </p:nvPr>
        </p:nvSpPr>
        <p:spPr>
          <a:xfrm rot="-5400000">
            <a:off x="-673455" y="2807056"/>
            <a:ext cx="5320597" cy="184008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657600" y="990600"/>
            <a:ext cx="5027024" cy="478334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096001"/>
            <a:ext cx="1524000" cy="365125"/>
          </a:xfrm>
          <a:prstGeom prst="rect">
            <a:avLst/>
          </a:prstGeom>
        </p:spPr>
        <p:txBody>
          <a:bodyPr vert="horz" lIns="91440" tIns="45720" rIns="91440" bIns="45720" rtlCol="0" anchor="ctr"/>
          <a:lstStyle>
            <a:lvl1pPr algn="r">
              <a:defRPr sz="1200">
                <a:solidFill>
                  <a:schemeClr val="tx1">
                    <a:tint val="75000"/>
                  </a:schemeClr>
                </a:solidFill>
                <a:effectLst/>
              </a:defRPr>
            </a:lvl1pPr>
          </a:lstStyle>
          <a:p>
            <a:fld id="{75FF31B0-CA66-BF47-95A1-07556662BFBB}" type="datetimeFigureOut">
              <a:rPr lang="en-US" smtClean="0"/>
              <a:t>9/23/14</a:t>
            </a:fld>
            <a:endParaRPr lang="en-US"/>
          </a:p>
        </p:txBody>
      </p:sp>
      <p:sp>
        <p:nvSpPr>
          <p:cNvPr id="5" name="Footer Placeholder 4"/>
          <p:cNvSpPr>
            <a:spLocks noGrp="1"/>
          </p:cNvSpPr>
          <p:nvPr>
            <p:ph type="ftr" sz="quarter" idx="3"/>
          </p:nvPr>
        </p:nvSpPr>
        <p:spPr>
          <a:xfrm>
            <a:off x="4038600" y="6096001"/>
            <a:ext cx="3124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3047" y="532491"/>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439C1192-C85F-B047-A45B-E63484114CE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xmlns:p14="http://schemas.microsoft.com/office/powerpoint/2010/main"/>
  <p:timing>
    <p:tnLst>
      <p:par>
        <p:cTn xmlns:p14="http://schemas.microsoft.com/office/powerpoint/2010/main" id="1" dur="indefinite" restart="never" nodeType="tmRoot"/>
      </p:par>
    </p:tnLst>
  </p:timing>
  <p:txStyles>
    <p:title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spcAft>
          <a:spcPts val="600"/>
        </a:spcAft>
        <a:buSzPct val="14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4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4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4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4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5.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6.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gi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gi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gi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gi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gi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gi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Federalists vs. Anti-Federalists</a:t>
            </a:r>
            <a:endParaRPr lang="en-US" dirty="0"/>
          </a:p>
        </p:txBody>
      </p:sp>
      <p:sp>
        <p:nvSpPr>
          <p:cNvPr id="3" name="Subtitle 2"/>
          <p:cNvSpPr>
            <a:spLocks noGrp="1"/>
          </p:cNvSpPr>
          <p:nvPr>
            <p:ph type="subTitle" idx="1"/>
          </p:nvPr>
        </p:nvSpPr>
        <p:spPr/>
        <p:txBody>
          <a:bodyPr/>
          <a:lstStyle/>
          <a:p>
            <a:r>
              <a:rPr lang="en-US" dirty="0" smtClean="0"/>
              <a:t>A Ratification Debate</a:t>
            </a:r>
            <a:endParaRPr lang="en-US" dirty="0"/>
          </a:p>
        </p:txBody>
      </p:sp>
    </p:spTree>
    <p:extLst>
      <p:ext uri="{BB962C8B-B14F-4D97-AF65-F5344CB8AC3E}">
        <p14:creationId xmlns:p14="http://schemas.microsoft.com/office/powerpoint/2010/main" val="358190132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Reflection</a:t>
            </a:r>
            <a:endParaRPr lang="en-US" dirty="0"/>
          </a:p>
        </p:txBody>
      </p:sp>
      <p:sp>
        <p:nvSpPr>
          <p:cNvPr id="5" name="Content Placeholder 4"/>
          <p:cNvSpPr>
            <a:spLocks noGrp="1"/>
          </p:cNvSpPr>
          <p:nvPr>
            <p:ph idx="1"/>
          </p:nvPr>
        </p:nvSpPr>
        <p:spPr/>
        <p:txBody>
          <a:bodyPr/>
          <a:lstStyle/>
          <a:p>
            <a:r>
              <a:rPr lang="en-US" dirty="0" smtClean="0"/>
              <a:t>Do the Anti-Federalists care more about protecting individual rights or promoting the common good?</a:t>
            </a:r>
          </a:p>
          <a:p>
            <a:r>
              <a:rPr lang="en-US" dirty="0" smtClean="0"/>
              <a:t>How about the Federalists?</a:t>
            </a:r>
            <a:endParaRPr lang="en-US" dirty="0"/>
          </a:p>
        </p:txBody>
      </p:sp>
      <p:pic>
        <p:nvPicPr>
          <p:cNvPr id="6" name="Picture 5" descr="2053296_ori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050" y="4285799"/>
            <a:ext cx="2122337" cy="2469258"/>
          </a:xfrm>
          <a:prstGeom prst="rect">
            <a:avLst/>
          </a:prstGeom>
        </p:spPr>
      </p:pic>
    </p:spTree>
    <p:extLst>
      <p:ext uri="{BB962C8B-B14F-4D97-AF65-F5344CB8AC3E}">
        <p14:creationId xmlns:p14="http://schemas.microsoft.com/office/powerpoint/2010/main" val="333807466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Individual Rights</a:t>
            </a:r>
            <a:endParaRPr lang="en-US" dirty="0"/>
          </a:p>
        </p:txBody>
      </p:sp>
      <p:pic>
        <p:nvPicPr>
          <p:cNvPr id="7" name="Picture Placeholder 6" descr="image019.gif"/>
          <p:cNvPicPr>
            <a:picLocks noGrp="1" noChangeAspect="1"/>
          </p:cNvPicPr>
          <p:nvPr>
            <p:ph type="pic" idx="1"/>
          </p:nvPr>
        </p:nvPicPr>
        <p:blipFill>
          <a:blip r:embed="rId2">
            <a:extLst>
              <a:ext uri="{28A0092B-C50C-407E-A947-70E740481C1C}">
                <a14:useLocalDpi xmlns:a14="http://schemas.microsoft.com/office/drawing/2010/main" val="0"/>
              </a:ext>
            </a:extLst>
          </a:blip>
          <a:srcRect l="789" r="789"/>
          <a:stretch>
            <a:fillRect/>
          </a:stretch>
        </p:blipFill>
        <p:spPr/>
      </p:pic>
      <p:sp>
        <p:nvSpPr>
          <p:cNvPr id="6" name="Text Placeholder 5"/>
          <p:cNvSpPr>
            <a:spLocks noGrp="1"/>
          </p:cNvSpPr>
          <p:nvPr>
            <p:ph type="body" sz="half" idx="2"/>
          </p:nvPr>
        </p:nvSpPr>
        <p:spPr/>
        <p:txBody>
          <a:bodyPr>
            <a:normAutofit fontScale="85000" lnSpcReduction="10000"/>
          </a:bodyPr>
          <a:lstStyle/>
          <a:p>
            <a:r>
              <a:rPr lang="en-US" b="1" dirty="0">
                <a:latin typeface="Arial" charset="0"/>
              </a:rPr>
              <a:t>The </a:t>
            </a:r>
            <a:r>
              <a:rPr lang="en-US" b="1" u="sng" dirty="0">
                <a:effectLst>
                  <a:outerShdw blurRad="38100" dist="38100" dir="2700000" algn="tl">
                    <a:srgbClr val="FFFFFF"/>
                  </a:outerShdw>
                </a:effectLst>
                <a:latin typeface="Arial" charset="0"/>
              </a:rPr>
              <a:t>Anti-Federalists </a:t>
            </a:r>
            <a:r>
              <a:rPr lang="en-US" b="1" dirty="0">
                <a:latin typeface="Arial" charset="0"/>
              </a:rPr>
              <a:t>were more concerned with protecting the </a:t>
            </a:r>
            <a:r>
              <a:rPr lang="en-US" b="1" dirty="0">
                <a:solidFill>
                  <a:schemeClr val="bg2"/>
                </a:solidFill>
                <a:latin typeface="Arial" charset="0"/>
              </a:rPr>
              <a:t>rights of the individual</a:t>
            </a:r>
            <a:r>
              <a:rPr lang="en-US" b="1" dirty="0">
                <a:latin typeface="Arial" charset="0"/>
              </a:rPr>
              <a:t> people and states, then promoting the pubic good as a whole.</a:t>
            </a:r>
          </a:p>
          <a:p>
            <a:endParaRPr lang="en-US" dirty="0"/>
          </a:p>
        </p:txBody>
      </p:sp>
    </p:spTree>
    <p:extLst>
      <p:ext uri="{BB962C8B-B14F-4D97-AF65-F5344CB8AC3E}">
        <p14:creationId xmlns:p14="http://schemas.microsoft.com/office/powerpoint/2010/main" val="338518209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Good</a:t>
            </a:r>
            <a:endParaRPr lang="en-US" dirty="0"/>
          </a:p>
        </p:txBody>
      </p:sp>
      <p:pic>
        <p:nvPicPr>
          <p:cNvPr id="5" name="Picture Placeholder 4" descr="common-good-hands-in-circle.jpg"/>
          <p:cNvPicPr>
            <a:picLocks noGrp="1" noChangeAspect="1"/>
          </p:cNvPicPr>
          <p:nvPr>
            <p:ph type="pic" idx="1"/>
          </p:nvPr>
        </p:nvPicPr>
        <p:blipFill>
          <a:blip r:embed="rId2">
            <a:extLst>
              <a:ext uri="{28A0092B-C50C-407E-A947-70E740481C1C}">
                <a14:useLocalDpi xmlns:a14="http://schemas.microsoft.com/office/drawing/2010/main" val="0"/>
              </a:ext>
            </a:extLst>
          </a:blip>
          <a:srcRect l="1070" r="1070"/>
          <a:stretch>
            <a:fillRect/>
          </a:stretch>
        </p:blipFill>
        <p:spPr/>
      </p:pic>
      <p:sp>
        <p:nvSpPr>
          <p:cNvPr id="4" name="Text Placeholder 3"/>
          <p:cNvSpPr>
            <a:spLocks noGrp="1"/>
          </p:cNvSpPr>
          <p:nvPr>
            <p:ph type="body" sz="half" idx="2"/>
          </p:nvPr>
        </p:nvSpPr>
        <p:spPr/>
        <p:txBody>
          <a:bodyPr>
            <a:normAutofit lnSpcReduction="10000"/>
          </a:bodyPr>
          <a:lstStyle/>
          <a:p>
            <a:pPr>
              <a:defRPr/>
            </a:pPr>
            <a:r>
              <a:rPr lang="en-US" dirty="0">
                <a:latin typeface="Arial" charset="0"/>
              </a:rPr>
              <a:t>The </a:t>
            </a:r>
            <a:r>
              <a:rPr lang="en-US" b="1" u="sng" dirty="0">
                <a:latin typeface="Arial" charset="0"/>
              </a:rPr>
              <a:t>Federalists</a:t>
            </a:r>
            <a:r>
              <a:rPr lang="en-US" dirty="0">
                <a:latin typeface="Arial" charset="0"/>
              </a:rPr>
              <a:t> were more concerned with promoting the </a:t>
            </a:r>
            <a:r>
              <a:rPr lang="en-US" dirty="0">
                <a:solidFill>
                  <a:schemeClr val="bg2"/>
                </a:solidFill>
                <a:latin typeface="Arial" charset="0"/>
              </a:rPr>
              <a:t>common good</a:t>
            </a:r>
            <a:r>
              <a:rPr lang="en-US" dirty="0">
                <a:latin typeface="Arial" charset="0"/>
              </a:rPr>
              <a:t> of everyone then protecting individual rights </a:t>
            </a:r>
          </a:p>
        </p:txBody>
      </p:sp>
    </p:spTree>
    <p:extLst>
      <p:ext uri="{BB962C8B-B14F-4D97-AF65-F5344CB8AC3E}">
        <p14:creationId xmlns:p14="http://schemas.microsoft.com/office/powerpoint/2010/main" val="115544751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 Throw Down</a:t>
            </a:r>
            <a:endParaRPr lang="en-US" dirty="0"/>
          </a:p>
        </p:txBody>
      </p:sp>
      <p:sp>
        <p:nvSpPr>
          <p:cNvPr id="3" name="Content Placeholder 2"/>
          <p:cNvSpPr>
            <a:spLocks noGrp="1"/>
          </p:cNvSpPr>
          <p:nvPr>
            <p:ph idx="1"/>
          </p:nvPr>
        </p:nvSpPr>
        <p:spPr/>
        <p:txBody>
          <a:bodyPr>
            <a:normAutofit fontScale="92500" lnSpcReduction="10000"/>
          </a:bodyPr>
          <a:lstStyle/>
          <a:p>
            <a:pPr>
              <a:defRPr/>
            </a:pPr>
            <a:r>
              <a:rPr lang="en-US" dirty="0"/>
              <a:t>You will be shown a quote and you must decide WHO SAID THIS?</a:t>
            </a:r>
          </a:p>
          <a:p>
            <a:pPr lvl="1">
              <a:defRPr/>
            </a:pPr>
            <a:r>
              <a:rPr lang="en-US" dirty="0"/>
              <a:t>The Anti-Federalists or the Federalists</a:t>
            </a:r>
          </a:p>
          <a:p>
            <a:pPr>
              <a:defRPr/>
            </a:pPr>
            <a:r>
              <a:rPr lang="en-US" dirty="0"/>
              <a:t>You will work in groups, and write the answer on your white board</a:t>
            </a:r>
          </a:p>
          <a:p>
            <a:pPr>
              <a:defRPr/>
            </a:pPr>
            <a:r>
              <a:rPr lang="en-US" dirty="0"/>
              <a:t>Do not show other groups.</a:t>
            </a:r>
          </a:p>
          <a:p>
            <a:pPr>
              <a:defRPr/>
            </a:pPr>
            <a:r>
              <a:rPr lang="en-US" dirty="0"/>
              <a:t>You will reveal your answer on the count of three</a:t>
            </a:r>
            <a:r>
              <a:rPr lang="en-US" dirty="0" smtClean="0"/>
              <a:t>.</a:t>
            </a:r>
            <a:endParaRPr lang="en-US" dirty="0"/>
          </a:p>
        </p:txBody>
      </p:sp>
    </p:spTree>
    <p:extLst>
      <p:ext uri="{BB962C8B-B14F-4D97-AF65-F5344CB8AC3E}">
        <p14:creationId xmlns:p14="http://schemas.microsoft.com/office/powerpoint/2010/main" val="421580700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Quote #1</a:t>
            </a:r>
            <a:endParaRPr lang="en-US" dirty="0"/>
          </a:p>
        </p:txBody>
      </p:sp>
      <p:sp>
        <p:nvSpPr>
          <p:cNvPr id="7" name="Content Placeholder 6"/>
          <p:cNvSpPr>
            <a:spLocks noGrp="1"/>
          </p:cNvSpPr>
          <p:nvPr>
            <p:ph idx="1"/>
          </p:nvPr>
        </p:nvSpPr>
        <p:spPr/>
        <p:txBody>
          <a:bodyPr>
            <a:normAutofit fontScale="85000" lnSpcReduction="20000"/>
          </a:bodyPr>
          <a:lstStyle/>
          <a:p>
            <a:r>
              <a:rPr lang="ja-JP" altLang="en-US" b="1" dirty="0">
                <a:latin typeface="Arial"/>
              </a:rPr>
              <a:t>“</a:t>
            </a:r>
            <a:r>
              <a:rPr lang="en-US" b="1" dirty="0"/>
              <a:t>All communities divide themselves into the few and the many. The first are the rich and well born; the other, the mass of people…. The people are turbulent and changing; they seldom judge or determine right. Give therefore the first class a ….permanent share in the government….they therefore will ever maintain good government.</a:t>
            </a:r>
            <a:r>
              <a:rPr lang="ja-JP" altLang="en-US" b="1" dirty="0">
                <a:latin typeface="Arial"/>
              </a:rPr>
              <a:t>”</a:t>
            </a:r>
            <a:endParaRPr lang="en-US" b="1" dirty="0"/>
          </a:p>
          <a:p>
            <a:r>
              <a:rPr lang="en-US" dirty="0" smtClean="0"/>
              <a:t>Who </a:t>
            </a:r>
            <a:r>
              <a:rPr lang="en-US" dirty="0"/>
              <a:t>s</a:t>
            </a:r>
            <a:r>
              <a:rPr lang="en-US" dirty="0" smtClean="0"/>
              <a:t>aid it???</a:t>
            </a:r>
            <a:endParaRPr lang="en-US" dirty="0"/>
          </a:p>
        </p:txBody>
      </p:sp>
    </p:spTree>
    <p:extLst>
      <p:ext uri="{BB962C8B-B14F-4D97-AF65-F5344CB8AC3E}">
        <p14:creationId xmlns:p14="http://schemas.microsoft.com/office/powerpoint/2010/main" val="279358028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FEDERALISTS</a:t>
            </a:r>
            <a:endParaRPr lang="en-US" dirty="0"/>
          </a:p>
        </p:txBody>
      </p:sp>
      <p:pic>
        <p:nvPicPr>
          <p:cNvPr id="3" name="Picture 2" descr="the-federalist-papers-000_thumb.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927050">
            <a:off x="3240372" y="1792940"/>
            <a:ext cx="5473372" cy="4405397"/>
          </a:xfrm>
          <a:prstGeom prst="rect">
            <a:avLst/>
          </a:prstGeom>
        </p:spPr>
      </p:pic>
    </p:spTree>
    <p:extLst>
      <p:ext uri="{BB962C8B-B14F-4D97-AF65-F5344CB8AC3E}">
        <p14:creationId xmlns:p14="http://schemas.microsoft.com/office/powerpoint/2010/main" val="2872029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Quote #2</a:t>
            </a:r>
            <a:endParaRPr lang="en-US" dirty="0"/>
          </a:p>
        </p:txBody>
      </p:sp>
      <p:sp>
        <p:nvSpPr>
          <p:cNvPr id="7" name="Content Placeholder 6"/>
          <p:cNvSpPr>
            <a:spLocks noGrp="1"/>
          </p:cNvSpPr>
          <p:nvPr>
            <p:ph idx="1"/>
          </p:nvPr>
        </p:nvSpPr>
        <p:spPr/>
        <p:txBody>
          <a:bodyPr>
            <a:normAutofit/>
          </a:bodyPr>
          <a:lstStyle/>
          <a:p>
            <a:pPr>
              <a:defRPr/>
            </a:pPr>
            <a:r>
              <a:rPr lang="ja-JP" altLang="en-US" b="1" dirty="0">
                <a:latin typeface="Arial"/>
              </a:rPr>
              <a:t>“</a:t>
            </a:r>
            <a:r>
              <a:rPr lang="en-US" b="1" dirty="0"/>
              <a:t>It must be by this time evident to all men…that (the Articles of Confederation) is a system so radically vicious and unsound as to admit….an entire change.</a:t>
            </a:r>
            <a:r>
              <a:rPr lang="ja-JP" altLang="en-US" b="1" dirty="0">
                <a:latin typeface="Arial"/>
              </a:rPr>
              <a:t>”</a:t>
            </a:r>
            <a:endParaRPr lang="en-US" b="1" dirty="0"/>
          </a:p>
          <a:p>
            <a:r>
              <a:rPr lang="en-US" dirty="0" smtClean="0"/>
              <a:t>Who </a:t>
            </a:r>
            <a:r>
              <a:rPr lang="en-US" dirty="0"/>
              <a:t>s</a:t>
            </a:r>
            <a:r>
              <a:rPr lang="en-US" dirty="0" smtClean="0"/>
              <a:t>aid it???</a:t>
            </a:r>
            <a:endParaRPr lang="en-US" dirty="0"/>
          </a:p>
        </p:txBody>
      </p:sp>
    </p:spTree>
    <p:extLst>
      <p:ext uri="{BB962C8B-B14F-4D97-AF65-F5344CB8AC3E}">
        <p14:creationId xmlns:p14="http://schemas.microsoft.com/office/powerpoint/2010/main" val="288122589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FEDERALISTS</a:t>
            </a:r>
            <a:endParaRPr lang="en-US" dirty="0"/>
          </a:p>
        </p:txBody>
      </p:sp>
      <p:pic>
        <p:nvPicPr>
          <p:cNvPr id="3" name="Picture 2" descr="the-federalist-papers-000_thumb.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927050">
            <a:off x="3240372" y="1792940"/>
            <a:ext cx="5473372" cy="4405397"/>
          </a:xfrm>
          <a:prstGeom prst="rect">
            <a:avLst/>
          </a:prstGeom>
        </p:spPr>
      </p:pic>
    </p:spTree>
    <p:extLst>
      <p:ext uri="{BB962C8B-B14F-4D97-AF65-F5344CB8AC3E}">
        <p14:creationId xmlns:p14="http://schemas.microsoft.com/office/powerpoint/2010/main" val="32831631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Quote #3</a:t>
            </a:r>
            <a:endParaRPr lang="en-US" dirty="0"/>
          </a:p>
        </p:txBody>
      </p:sp>
      <p:sp>
        <p:nvSpPr>
          <p:cNvPr id="7" name="Content Placeholder 6"/>
          <p:cNvSpPr>
            <a:spLocks noGrp="1"/>
          </p:cNvSpPr>
          <p:nvPr>
            <p:ph idx="1"/>
          </p:nvPr>
        </p:nvSpPr>
        <p:spPr/>
        <p:txBody>
          <a:bodyPr>
            <a:normAutofit fontScale="92500" lnSpcReduction="10000"/>
          </a:bodyPr>
          <a:lstStyle/>
          <a:p>
            <a:pPr>
              <a:defRPr/>
            </a:pPr>
            <a:r>
              <a:rPr lang="ja-JP" altLang="en-US" b="1" dirty="0">
                <a:latin typeface="Arial"/>
              </a:rPr>
              <a:t>“</a:t>
            </a:r>
            <a:r>
              <a:rPr lang="en-US" b="1" dirty="0"/>
              <a:t>I consider the foundation of the Constitution as laid on this ground – that all powers not delegate (given) to the United States by the Constitution, nor prohibited by it to the states, are reserved to the states, or to the people….</a:t>
            </a:r>
            <a:r>
              <a:rPr lang="ja-JP" altLang="en-US" b="1" dirty="0">
                <a:latin typeface="Arial"/>
              </a:rPr>
              <a:t>”</a:t>
            </a:r>
            <a:endParaRPr lang="en-US" b="1" dirty="0"/>
          </a:p>
          <a:p>
            <a:r>
              <a:rPr lang="en-US" dirty="0" smtClean="0"/>
              <a:t>Who </a:t>
            </a:r>
            <a:r>
              <a:rPr lang="en-US" dirty="0"/>
              <a:t>s</a:t>
            </a:r>
            <a:r>
              <a:rPr lang="en-US" dirty="0" smtClean="0"/>
              <a:t>aid it???</a:t>
            </a:r>
            <a:endParaRPr lang="en-US" dirty="0"/>
          </a:p>
        </p:txBody>
      </p:sp>
    </p:spTree>
    <p:extLst>
      <p:ext uri="{BB962C8B-B14F-4D97-AF65-F5344CB8AC3E}">
        <p14:creationId xmlns:p14="http://schemas.microsoft.com/office/powerpoint/2010/main" val="288122589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Anti-Federalists</a:t>
            </a:r>
            <a:endParaRPr lang="en-US" dirty="0"/>
          </a:p>
        </p:txBody>
      </p:sp>
      <p:pic>
        <p:nvPicPr>
          <p:cNvPr id="3" name="Picture 2" descr="Unknown.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924075">
            <a:off x="3412618" y="1980017"/>
            <a:ext cx="5226276" cy="3914662"/>
          </a:xfrm>
          <a:prstGeom prst="rect">
            <a:avLst/>
          </a:prstGeom>
        </p:spPr>
      </p:pic>
    </p:spTree>
    <p:extLst>
      <p:ext uri="{BB962C8B-B14F-4D97-AF65-F5344CB8AC3E}">
        <p14:creationId xmlns:p14="http://schemas.microsoft.com/office/powerpoint/2010/main" val="108007777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the Scene:</a:t>
            </a:r>
            <a:endParaRPr lang="en-US" dirty="0"/>
          </a:p>
        </p:txBody>
      </p:sp>
      <p:sp>
        <p:nvSpPr>
          <p:cNvPr id="3" name="Content Placeholder 2"/>
          <p:cNvSpPr>
            <a:spLocks noGrp="1"/>
          </p:cNvSpPr>
          <p:nvPr>
            <p:ph idx="1"/>
          </p:nvPr>
        </p:nvSpPr>
        <p:spPr/>
        <p:txBody>
          <a:bodyPr/>
          <a:lstStyle/>
          <a:p>
            <a:r>
              <a:rPr lang="en-US" dirty="0" smtClean="0"/>
              <a:t>After Convention 9 of 13 states needed to ratify</a:t>
            </a:r>
          </a:p>
          <a:p>
            <a:r>
              <a:rPr lang="en-US" dirty="0" smtClean="0"/>
              <a:t>Each state holds it’s own State Convention</a:t>
            </a:r>
          </a:p>
          <a:p>
            <a:r>
              <a:rPr lang="en-US" dirty="0" smtClean="0"/>
              <a:t>Sets the stage for the two-party political system still in place today</a:t>
            </a:r>
            <a:endParaRPr lang="en-US" dirty="0"/>
          </a:p>
        </p:txBody>
      </p:sp>
      <p:sp>
        <p:nvSpPr>
          <p:cNvPr id="4" name="Text Placeholder 3"/>
          <p:cNvSpPr>
            <a:spLocks noGrp="1"/>
          </p:cNvSpPr>
          <p:nvPr>
            <p:ph type="body" sz="half" idx="2"/>
          </p:nvPr>
        </p:nvSpPr>
        <p:spPr/>
        <p:txBody>
          <a:bodyPr/>
          <a:lstStyle/>
          <a:p>
            <a:r>
              <a:rPr lang="en-US" dirty="0" smtClean="0"/>
              <a:t>The Federalist and Anti-Federalist Debate</a:t>
            </a:r>
            <a:endParaRPr lang="en-US" dirty="0"/>
          </a:p>
        </p:txBody>
      </p:sp>
    </p:spTree>
    <p:extLst>
      <p:ext uri="{BB962C8B-B14F-4D97-AF65-F5344CB8AC3E}">
        <p14:creationId xmlns:p14="http://schemas.microsoft.com/office/powerpoint/2010/main" val="101843207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Quote #4</a:t>
            </a:r>
            <a:endParaRPr lang="en-US" dirty="0"/>
          </a:p>
        </p:txBody>
      </p:sp>
      <p:sp>
        <p:nvSpPr>
          <p:cNvPr id="7" name="Content Placeholder 6"/>
          <p:cNvSpPr>
            <a:spLocks noGrp="1"/>
          </p:cNvSpPr>
          <p:nvPr>
            <p:ph idx="1"/>
          </p:nvPr>
        </p:nvSpPr>
        <p:spPr/>
        <p:txBody>
          <a:bodyPr>
            <a:normAutofit/>
          </a:bodyPr>
          <a:lstStyle/>
          <a:p>
            <a:pPr>
              <a:lnSpc>
                <a:spcPct val="90000"/>
              </a:lnSpc>
              <a:defRPr/>
            </a:pPr>
            <a:r>
              <a:rPr lang="ja-JP" altLang="en-US" b="1" dirty="0">
                <a:latin typeface="Arial"/>
              </a:rPr>
              <a:t>“</a:t>
            </a:r>
            <a:r>
              <a:rPr lang="en-US" b="1" dirty="0"/>
              <a:t>The powers contained in the constitution….ought to be construed liberally in advancement of the public good.</a:t>
            </a:r>
            <a:r>
              <a:rPr lang="ja-JP" altLang="en-US" b="1" dirty="0">
                <a:latin typeface="Arial"/>
              </a:rPr>
              <a:t>”</a:t>
            </a:r>
            <a:endParaRPr lang="en-US" b="1" dirty="0"/>
          </a:p>
          <a:p>
            <a:r>
              <a:rPr lang="en-US" dirty="0" smtClean="0"/>
              <a:t>Who </a:t>
            </a:r>
            <a:r>
              <a:rPr lang="en-US" dirty="0"/>
              <a:t>s</a:t>
            </a:r>
            <a:r>
              <a:rPr lang="en-US" dirty="0" smtClean="0"/>
              <a:t>aid it???</a:t>
            </a:r>
            <a:endParaRPr lang="en-US" dirty="0"/>
          </a:p>
        </p:txBody>
      </p:sp>
    </p:spTree>
    <p:extLst>
      <p:ext uri="{BB962C8B-B14F-4D97-AF65-F5344CB8AC3E}">
        <p14:creationId xmlns:p14="http://schemas.microsoft.com/office/powerpoint/2010/main" val="288122589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FEDERALISTS</a:t>
            </a:r>
            <a:endParaRPr lang="en-US" dirty="0"/>
          </a:p>
        </p:txBody>
      </p:sp>
      <p:pic>
        <p:nvPicPr>
          <p:cNvPr id="3" name="Picture 2" descr="the-federalist-papers-000_thumb.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927050">
            <a:off x="3240372" y="1792940"/>
            <a:ext cx="5473372" cy="4405397"/>
          </a:xfrm>
          <a:prstGeom prst="rect">
            <a:avLst/>
          </a:prstGeom>
        </p:spPr>
      </p:pic>
    </p:spTree>
    <p:extLst>
      <p:ext uri="{BB962C8B-B14F-4D97-AF65-F5344CB8AC3E}">
        <p14:creationId xmlns:p14="http://schemas.microsoft.com/office/powerpoint/2010/main" val="231671668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Quote #5</a:t>
            </a:r>
            <a:endParaRPr lang="en-US" dirty="0"/>
          </a:p>
        </p:txBody>
      </p:sp>
      <p:sp>
        <p:nvSpPr>
          <p:cNvPr id="7" name="Content Placeholder 6"/>
          <p:cNvSpPr>
            <a:spLocks noGrp="1"/>
          </p:cNvSpPr>
          <p:nvPr>
            <p:ph idx="1"/>
          </p:nvPr>
        </p:nvSpPr>
        <p:spPr/>
        <p:txBody>
          <a:bodyPr>
            <a:normAutofit/>
          </a:bodyPr>
          <a:lstStyle/>
          <a:p>
            <a:pPr>
              <a:defRPr/>
            </a:pPr>
            <a:r>
              <a:rPr lang="ja-JP" altLang="en-US" b="1" dirty="0">
                <a:latin typeface="Arial"/>
              </a:rPr>
              <a:t>“</a:t>
            </a:r>
            <a:r>
              <a:rPr lang="en-US" b="1" dirty="0"/>
              <a:t>I am not among those who fear the people.  They, not the rich, are our dependence for continued freedom.</a:t>
            </a:r>
            <a:r>
              <a:rPr lang="ja-JP" altLang="en-US" b="1" dirty="0">
                <a:latin typeface="Arial"/>
              </a:rPr>
              <a:t>”</a:t>
            </a:r>
            <a:endParaRPr lang="en-US" b="1" dirty="0"/>
          </a:p>
          <a:p>
            <a:r>
              <a:rPr lang="en-US" dirty="0" smtClean="0"/>
              <a:t>Who </a:t>
            </a:r>
            <a:r>
              <a:rPr lang="en-US" dirty="0"/>
              <a:t>s</a:t>
            </a:r>
            <a:r>
              <a:rPr lang="en-US" dirty="0" smtClean="0"/>
              <a:t>aid it???</a:t>
            </a:r>
            <a:endParaRPr lang="en-US" dirty="0"/>
          </a:p>
        </p:txBody>
      </p:sp>
    </p:spTree>
    <p:extLst>
      <p:ext uri="{BB962C8B-B14F-4D97-AF65-F5344CB8AC3E}">
        <p14:creationId xmlns:p14="http://schemas.microsoft.com/office/powerpoint/2010/main" val="288122589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Anti-Federalists</a:t>
            </a:r>
            <a:endParaRPr lang="en-US" dirty="0"/>
          </a:p>
        </p:txBody>
      </p:sp>
      <p:pic>
        <p:nvPicPr>
          <p:cNvPr id="3" name="Picture 2" descr="Unknown.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924075">
            <a:off x="3412618" y="1980017"/>
            <a:ext cx="5226276" cy="3914662"/>
          </a:xfrm>
          <a:prstGeom prst="rect">
            <a:avLst/>
          </a:prstGeom>
        </p:spPr>
      </p:pic>
    </p:spTree>
    <p:extLst>
      <p:ext uri="{BB962C8B-B14F-4D97-AF65-F5344CB8AC3E}">
        <p14:creationId xmlns:p14="http://schemas.microsoft.com/office/powerpoint/2010/main" val="211710761"/>
      </p:ext>
    </p:extLst>
  </p:cSld>
  <p:clrMapOvr>
    <a:masterClrMapping/>
  </p:clrMapOvr>
  <p:transition xmlns:p14="http://schemas.microsoft.com/office/powerpoint/2010/mai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Quote #6</a:t>
            </a:r>
            <a:endParaRPr lang="en-US" dirty="0"/>
          </a:p>
        </p:txBody>
      </p:sp>
      <p:sp>
        <p:nvSpPr>
          <p:cNvPr id="7" name="Content Placeholder 6"/>
          <p:cNvSpPr>
            <a:spLocks noGrp="1"/>
          </p:cNvSpPr>
          <p:nvPr>
            <p:ph idx="1"/>
          </p:nvPr>
        </p:nvSpPr>
        <p:spPr/>
        <p:txBody>
          <a:bodyPr>
            <a:normAutofit/>
          </a:bodyPr>
          <a:lstStyle/>
          <a:p>
            <a:pPr>
              <a:defRPr/>
            </a:pPr>
            <a:r>
              <a:rPr lang="ja-JP" altLang="en-US" b="1" dirty="0">
                <a:latin typeface="Arial"/>
              </a:rPr>
              <a:t>“</a:t>
            </a:r>
            <a:r>
              <a:rPr lang="en-US" b="1" dirty="0"/>
              <a:t>Among the numerous advantages promised by a well-constructed Union, none deserves to be more accurately developed than its tendency to break and control the violence of faction.</a:t>
            </a:r>
            <a:r>
              <a:rPr lang="ja-JP" altLang="en-US" b="1" dirty="0">
                <a:latin typeface="Arial"/>
              </a:rPr>
              <a:t>”</a:t>
            </a:r>
            <a:endParaRPr lang="en-US" dirty="0"/>
          </a:p>
          <a:p>
            <a:r>
              <a:rPr lang="en-US" dirty="0" smtClean="0"/>
              <a:t>Who </a:t>
            </a:r>
            <a:r>
              <a:rPr lang="en-US" dirty="0"/>
              <a:t>s</a:t>
            </a:r>
            <a:r>
              <a:rPr lang="en-US" dirty="0" smtClean="0"/>
              <a:t>aid it???</a:t>
            </a:r>
            <a:endParaRPr lang="en-US" dirty="0"/>
          </a:p>
        </p:txBody>
      </p:sp>
    </p:spTree>
    <p:extLst>
      <p:ext uri="{BB962C8B-B14F-4D97-AF65-F5344CB8AC3E}">
        <p14:creationId xmlns:p14="http://schemas.microsoft.com/office/powerpoint/2010/main" val="2881225895"/>
      </p:ext>
    </p:extLst>
  </p:cSld>
  <p:clrMapOvr>
    <a:masterClrMapping/>
  </p:clrMapOvr>
  <p:transition xmlns:p14="http://schemas.microsoft.com/office/powerpoint/2010/mai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FEDERALISTS</a:t>
            </a:r>
            <a:endParaRPr lang="en-US" dirty="0"/>
          </a:p>
        </p:txBody>
      </p:sp>
      <p:pic>
        <p:nvPicPr>
          <p:cNvPr id="3" name="Picture 2" descr="the-federalist-papers-000_thumb.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927050">
            <a:off x="3240372" y="1792940"/>
            <a:ext cx="5473372" cy="4405397"/>
          </a:xfrm>
          <a:prstGeom prst="rect">
            <a:avLst/>
          </a:prstGeom>
        </p:spPr>
      </p:pic>
    </p:spTree>
    <p:extLst>
      <p:ext uri="{BB962C8B-B14F-4D97-AF65-F5344CB8AC3E}">
        <p14:creationId xmlns:p14="http://schemas.microsoft.com/office/powerpoint/2010/main" val="2316716681"/>
      </p:ext>
    </p:extLst>
  </p:cSld>
  <p:clrMapOvr>
    <a:masterClrMapping/>
  </p:clrMapOvr>
  <p:transition xmlns:p14="http://schemas.microsoft.com/office/powerpoint/2010/mai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Quote #7</a:t>
            </a:r>
            <a:endParaRPr lang="en-US" dirty="0"/>
          </a:p>
        </p:txBody>
      </p:sp>
      <p:sp>
        <p:nvSpPr>
          <p:cNvPr id="7" name="Content Placeholder 6"/>
          <p:cNvSpPr>
            <a:spLocks noGrp="1"/>
          </p:cNvSpPr>
          <p:nvPr>
            <p:ph idx="1"/>
          </p:nvPr>
        </p:nvSpPr>
        <p:spPr/>
        <p:txBody>
          <a:bodyPr>
            <a:normAutofit fontScale="92500" lnSpcReduction="10000"/>
          </a:bodyPr>
          <a:lstStyle/>
          <a:p>
            <a:pPr>
              <a:lnSpc>
                <a:spcPct val="90000"/>
              </a:lnSpc>
              <a:defRPr/>
            </a:pPr>
            <a:r>
              <a:rPr lang="ja-JP" altLang="en-US" b="1" dirty="0">
                <a:latin typeface="Arial"/>
              </a:rPr>
              <a:t>“</a:t>
            </a:r>
            <a:r>
              <a:rPr lang="en-US" b="1" dirty="0"/>
              <a:t>An elective [monarchy] was not the government we fought for; but one in which the powers of government should be so divided and balanced among the several bodies of magistracy as that no one could transcend their legal limits without being effectually checked and restrained by the others.</a:t>
            </a:r>
            <a:r>
              <a:rPr lang="ja-JP" altLang="en-US" b="1" dirty="0">
                <a:latin typeface="Arial"/>
              </a:rPr>
              <a:t>”</a:t>
            </a:r>
            <a:endParaRPr lang="en-US" b="1" dirty="0"/>
          </a:p>
          <a:p>
            <a:r>
              <a:rPr lang="en-US" dirty="0" smtClean="0"/>
              <a:t>Who </a:t>
            </a:r>
            <a:r>
              <a:rPr lang="en-US" dirty="0"/>
              <a:t>s</a:t>
            </a:r>
            <a:r>
              <a:rPr lang="en-US" dirty="0" smtClean="0"/>
              <a:t>aid it???</a:t>
            </a:r>
            <a:endParaRPr lang="en-US" dirty="0"/>
          </a:p>
        </p:txBody>
      </p:sp>
    </p:spTree>
    <p:extLst>
      <p:ext uri="{BB962C8B-B14F-4D97-AF65-F5344CB8AC3E}">
        <p14:creationId xmlns:p14="http://schemas.microsoft.com/office/powerpoint/2010/main" val="2881225895"/>
      </p:ext>
    </p:extLst>
  </p:cSld>
  <p:clrMapOvr>
    <a:masterClrMapping/>
  </p:clrMapOvr>
  <p:transition xmlns:p14="http://schemas.microsoft.com/office/powerpoint/2010/mai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FEDERALISTS</a:t>
            </a:r>
            <a:endParaRPr lang="en-US" dirty="0"/>
          </a:p>
        </p:txBody>
      </p:sp>
      <p:pic>
        <p:nvPicPr>
          <p:cNvPr id="3" name="Picture 2" descr="the-federalist-papers-000_thumb.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927050">
            <a:off x="3240372" y="1792940"/>
            <a:ext cx="5473372" cy="4405397"/>
          </a:xfrm>
          <a:prstGeom prst="rect">
            <a:avLst/>
          </a:prstGeom>
        </p:spPr>
      </p:pic>
    </p:spTree>
    <p:extLst>
      <p:ext uri="{BB962C8B-B14F-4D97-AF65-F5344CB8AC3E}">
        <p14:creationId xmlns:p14="http://schemas.microsoft.com/office/powerpoint/2010/main" val="2316716681"/>
      </p:ext>
    </p:extLst>
  </p:cSld>
  <p:clrMapOvr>
    <a:masterClrMapping/>
  </p:clrMapOvr>
  <p:transition xmlns:p14="http://schemas.microsoft.com/office/powerpoint/2010/mai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Quote #8</a:t>
            </a:r>
            <a:endParaRPr lang="en-US" dirty="0"/>
          </a:p>
        </p:txBody>
      </p:sp>
      <p:sp>
        <p:nvSpPr>
          <p:cNvPr id="7" name="Content Placeholder 6"/>
          <p:cNvSpPr>
            <a:spLocks noGrp="1"/>
          </p:cNvSpPr>
          <p:nvPr>
            <p:ph idx="1"/>
          </p:nvPr>
        </p:nvSpPr>
        <p:spPr/>
        <p:txBody>
          <a:bodyPr>
            <a:normAutofit/>
          </a:bodyPr>
          <a:lstStyle/>
          <a:p>
            <a:pPr>
              <a:defRPr/>
            </a:pPr>
            <a:r>
              <a:rPr lang="ja-JP" altLang="en-US" b="1" dirty="0">
                <a:latin typeface="Arial"/>
              </a:rPr>
              <a:t>“</a:t>
            </a:r>
            <a:r>
              <a:rPr lang="en-US" b="1" i="1" dirty="0"/>
              <a:t>When the government fears the people, there is liberty. When the people fear the government, there is tyranny.</a:t>
            </a:r>
            <a:r>
              <a:rPr lang="en-US" dirty="0"/>
              <a:t> </a:t>
            </a:r>
            <a:endParaRPr lang="en-US" b="1" dirty="0"/>
          </a:p>
          <a:p>
            <a:r>
              <a:rPr lang="en-US" dirty="0" smtClean="0"/>
              <a:t>Who </a:t>
            </a:r>
            <a:r>
              <a:rPr lang="en-US" dirty="0"/>
              <a:t>s</a:t>
            </a:r>
            <a:r>
              <a:rPr lang="en-US" dirty="0" smtClean="0"/>
              <a:t>aid it???</a:t>
            </a:r>
            <a:endParaRPr lang="en-US" dirty="0"/>
          </a:p>
        </p:txBody>
      </p:sp>
    </p:spTree>
    <p:extLst>
      <p:ext uri="{BB962C8B-B14F-4D97-AF65-F5344CB8AC3E}">
        <p14:creationId xmlns:p14="http://schemas.microsoft.com/office/powerpoint/2010/main" val="2881225895"/>
      </p:ext>
    </p:extLst>
  </p:cSld>
  <p:clrMapOvr>
    <a:masterClrMapping/>
  </p:clrMapOvr>
  <p:transition xmlns:p14="http://schemas.microsoft.com/office/powerpoint/2010/mai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Anti-Federalists</a:t>
            </a:r>
            <a:endParaRPr lang="en-US" dirty="0"/>
          </a:p>
        </p:txBody>
      </p:sp>
      <p:pic>
        <p:nvPicPr>
          <p:cNvPr id="3" name="Picture 2" descr="Unknown.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924075">
            <a:off x="3412618" y="1980017"/>
            <a:ext cx="5226276" cy="3914662"/>
          </a:xfrm>
          <a:prstGeom prst="rect">
            <a:avLst/>
          </a:prstGeom>
        </p:spPr>
      </p:pic>
    </p:spTree>
    <p:extLst>
      <p:ext uri="{BB962C8B-B14F-4D97-AF65-F5344CB8AC3E}">
        <p14:creationId xmlns:p14="http://schemas.microsoft.com/office/powerpoint/2010/main" val="211710761"/>
      </p:ext>
    </p:extLst>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Players</a:t>
            </a:r>
            <a:br>
              <a:rPr lang="en-US" dirty="0" smtClean="0"/>
            </a:br>
            <a:r>
              <a:rPr lang="en-US" dirty="0" smtClean="0"/>
              <a:t>The Federalists</a:t>
            </a:r>
            <a:endParaRPr lang="en-US" dirty="0"/>
          </a:p>
        </p:txBody>
      </p:sp>
      <p:pic>
        <p:nvPicPr>
          <p:cNvPr id="4" name="Content Placeholder 3" descr="the-federalist-papers-000_thumb.gif"/>
          <p:cNvPicPr>
            <a:picLocks noGrp="1" noChangeAspect="1"/>
          </p:cNvPicPr>
          <p:nvPr>
            <p:ph idx="1"/>
          </p:nvPr>
        </p:nvPicPr>
        <p:blipFill>
          <a:blip r:embed="rId2">
            <a:extLst>
              <a:ext uri="{28A0092B-C50C-407E-A947-70E740481C1C}">
                <a14:useLocalDpi xmlns:a14="http://schemas.microsoft.com/office/drawing/2010/main" val="0"/>
              </a:ext>
            </a:extLst>
          </a:blip>
          <a:srcRect l="13078" r="13078"/>
          <a:stretch>
            <a:fillRect/>
          </a:stretch>
        </p:blipFill>
        <p:spPr>
          <a:xfrm rot="900000">
            <a:off x="3594478" y="1075159"/>
            <a:ext cx="4658735" cy="5077623"/>
          </a:xfrm>
        </p:spPr>
      </p:pic>
      <p:sp>
        <p:nvSpPr>
          <p:cNvPr id="5" name="TextBox 4"/>
          <p:cNvSpPr txBox="1"/>
          <p:nvPr/>
        </p:nvSpPr>
        <p:spPr>
          <a:xfrm rot="882763">
            <a:off x="3431788" y="3766307"/>
            <a:ext cx="1418212" cy="646331"/>
          </a:xfrm>
          <a:prstGeom prst="rect">
            <a:avLst/>
          </a:prstGeom>
          <a:noFill/>
        </p:spPr>
        <p:txBody>
          <a:bodyPr wrap="square" rtlCol="0">
            <a:spAutoFit/>
          </a:bodyPr>
          <a:lstStyle/>
          <a:p>
            <a:r>
              <a:rPr lang="en-US" dirty="0" err="1" smtClean="0"/>
              <a:t>AlexanderHamilton</a:t>
            </a:r>
            <a:endParaRPr lang="en-US" dirty="0"/>
          </a:p>
        </p:txBody>
      </p:sp>
      <p:sp>
        <p:nvSpPr>
          <p:cNvPr id="6" name="TextBox 5"/>
          <p:cNvSpPr txBox="1"/>
          <p:nvPr/>
        </p:nvSpPr>
        <p:spPr>
          <a:xfrm rot="814470">
            <a:off x="4632430" y="5136689"/>
            <a:ext cx="1786154" cy="369332"/>
          </a:xfrm>
          <a:prstGeom prst="rect">
            <a:avLst/>
          </a:prstGeom>
          <a:noFill/>
        </p:spPr>
        <p:txBody>
          <a:bodyPr wrap="none" rtlCol="0">
            <a:spAutoFit/>
          </a:bodyPr>
          <a:lstStyle/>
          <a:p>
            <a:r>
              <a:rPr lang="en-US" dirty="0" smtClean="0"/>
              <a:t>James Madison</a:t>
            </a:r>
            <a:endParaRPr lang="en-US" dirty="0"/>
          </a:p>
        </p:txBody>
      </p:sp>
      <p:sp>
        <p:nvSpPr>
          <p:cNvPr id="8" name="Rectangle 7"/>
          <p:cNvSpPr/>
          <p:nvPr/>
        </p:nvSpPr>
        <p:spPr>
          <a:xfrm rot="752918">
            <a:off x="6822341" y="4747567"/>
            <a:ext cx="1027157" cy="369332"/>
          </a:xfrm>
          <a:prstGeom prst="rect">
            <a:avLst/>
          </a:prstGeom>
        </p:spPr>
        <p:txBody>
          <a:bodyPr wrap="none">
            <a:spAutoFit/>
          </a:bodyPr>
          <a:lstStyle/>
          <a:p>
            <a:r>
              <a:rPr lang="en-US" dirty="0" smtClean="0"/>
              <a:t>John Jay</a:t>
            </a:r>
            <a:endParaRPr lang="en-US" dirty="0"/>
          </a:p>
        </p:txBody>
      </p:sp>
      <p:sp>
        <p:nvSpPr>
          <p:cNvPr id="9" name="Rectangle 8"/>
          <p:cNvSpPr/>
          <p:nvPr/>
        </p:nvSpPr>
        <p:spPr>
          <a:xfrm rot="738986">
            <a:off x="5051456" y="1087188"/>
            <a:ext cx="2771049" cy="923330"/>
          </a:xfrm>
          <a:prstGeom prst="rect">
            <a:avLst/>
          </a:prstGeom>
          <a:noFill/>
        </p:spPr>
        <p:txBody>
          <a:bodyPr wrap="none" lIns="91440" tIns="45720" rIns="91440" bIns="45720">
            <a:spAutoFit/>
          </a:bodyPr>
          <a:lstStyle/>
          <a:p>
            <a:pPr algn="ctr"/>
            <a:r>
              <a:rPr lang="en-US" sz="54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Publius</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79935134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Quote #9</a:t>
            </a:r>
            <a:endParaRPr lang="en-US" dirty="0"/>
          </a:p>
        </p:txBody>
      </p:sp>
      <p:sp>
        <p:nvSpPr>
          <p:cNvPr id="7" name="Content Placeholder 6"/>
          <p:cNvSpPr>
            <a:spLocks noGrp="1"/>
          </p:cNvSpPr>
          <p:nvPr>
            <p:ph idx="1"/>
          </p:nvPr>
        </p:nvSpPr>
        <p:spPr/>
        <p:txBody>
          <a:bodyPr>
            <a:normAutofit/>
          </a:bodyPr>
          <a:lstStyle/>
          <a:p>
            <a:pPr>
              <a:defRPr/>
            </a:pPr>
            <a:r>
              <a:rPr lang="ja-JP" altLang="en-US" b="1" dirty="0">
                <a:latin typeface="Arial"/>
              </a:rPr>
              <a:t>“</a:t>
            </a:r>
            <a:r>
              <a:rPr lang="en-US" b="1" dirty="0"/>
              <a:t>… the power vested in congress of sending troops for suppressing insurrections will always enable them to stifle the first struggles of freedom."</a:t>
            </a:r>
            <a:r>
              <a:rPr lang="en-US" dirty="0"/>
              <a:t> </a:t>
            </a:r>
            <a:endParaRPr lang="en-US" b="1" dirty="0"/>
          </a:p>
          <a:p>
            <a:r>
              <a:rPr lang="en-US" dirty="0" smtClean="0"/>
              <a:t>Who </a:t>
            </a:r>
            <a:r>
              <a:rPr lang="en-US" dirty="0"/>
              <a:t>s</a:t>
            </a:r>
            <a:r>
              <a:rPr lang="en-US" dirty="0" smtClean="0"/>
              <a:t>aid it???</a:t>
            </a:r>
            <a:endParaRPr lang="en-US" dirty="0"/>
          </a:p>
        </p:txBody>
      </p:sp>
    </p:spTree>
    <p:extLst>
      <p:ext uri="{BB962C8B-B14F-4D97-AF65-F5344CB8AC3E}">
        <p14:creationId xmlns:p14="http://schemas.microsoft.com/office/powerpoint/2010/main" val="2881225895"/>
      </p:ext>
    </p:extLst>
  </p:cSld>
  <p:clrMapOvr>
    <a:masterClrMapping/>
  </p:clrMapOvr>
  <p:transition xmlns:p14="http://schemas.microsoft.com/office/powerpoint/2010/mai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Anti-Federalists</a:t>
            </a:r>
            <a:endParaRPr lang="en-US" dirty="0"/>
          </a:p>
        </p:txBody>
      </p:sp>
      <p:pic>
        <p:nvPicPr>
          <p:cNvPr id="3" name="Picture 2" descr="Unknown.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924075">
            <a:off x="3412618" y="1980017"/>
            <a:ext cx="5226276" cy="3914662"/>
          </a:xfrm>
          <a:prstGeom prst="rect">
            <a:avLst/>
          </a:prstGeom>
        </p:spPr>
      </p:pic>
    </p:spTree>
    <p:extLst>
      <p:ext uri="{BB962C8B-B14F-4D97-AF65-F5344CB8AC3E}">
        <p14:creationId xmlns:p14="http://schemas.microsoft.com/office/powerpoint/2010/main" val="211710761"/>
      </p:ext>
    </p:extLst>
  </p:cSld>
  <p:clrMapOvr>
    <a:masterClrMapping/>
  </p:clrMapOvr>
  <p:transition xmlns:p14="http://schemas.microsoft.com/office/powerpoint/2010/mai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Quote #10</a:t>
            </a:r>
            <a:endParaRPr lang="en-US" dirty="0"/>
          </a:p>
        </p:txBody>
      </p:sp>
      <p:sp>
        <p:nvSpPr>
          <p:cNvPr id="7" name="Content Placeholder 6"/>
          <p:cNvSpPr>
            <a:spLocks noGrp="1"/>
          </p:cNvSpPr>
          <p:nvPr>
            <p:ph idx="1"/>
          </p:nvPr>
        </p:nvSpPr>
        <p:spPr/>
        <p:txBody>
          <a:bodyPr>
            <a:normAutofit/>
          </a:bodyPr>
          <a:lstStyle/>
          <a:p>
            <a:pPr>
              <a:defRPr/>
            </a:pPr>
            <a:r>
              <a:rPr lang="ja-JP" altLang="en-US" b="1" dirty="0" smtClean="0">
                <a:latin typeface="Arial"/>
              </a:rPr>
              <a:t>“</a:t>
            </a:r>
            <a:r>
              <a:rPr lang="en-US" b="1" dirty="0" smtClean="0"/>
              <a:t>The Small landowners are the most precious part of the state</a:t>
            </a:r>
            <a:r>
              <a:rPr lang="ja-JP" altLang="en-US" b="1" dirty="0" smtClean="0">
                <a:latin typeface="Arial"/>
              </a:rPr>
              <a:t>”</a:t>
            </a:r>
            <a:endParaRPr lang="en-US" b="1" dirty="0"/>
          </a:p>
          <a:p>
            <a:r>
              <a:rPr lang="en-US" dirty="0" smtClean="0"/>
              <a:t>Who </a:t>
            </a:r>
            <a:r>
              <a:rPr lang="en-US" dirty="0"/>
              <a:t>s</a:t>
            </a:r>
            <a:r>
              <a:rPr lang="en-US" dirty="0" smtClean="0"/>
              <a:t>aid it???</a:t>
            </a:r>
            <a:endParaRPr lang="en-US" dirty="0"/>
          </a:p>
        </p:txBody>
      </p:sp>
    </p:spTree>
    <p:extLst>
      <p:ext uri="{BB962C8B-B14F-4D97-AF65-F5344CB8AC3E}">
        <p14:creationId xmlns:p14="http://schemas.microsoft.com/office/powerpoint/2010/main" val="2881225895"/>
      </p:ext>
    </p:extLst>
  </p:cSld>
  <p:clrMapOvr>
    <a:masterClrMapping/>
  </p:clrMapOvr>
  <p:transition xmlns:p14="http://schemas.microsoft.com/office/powerpoint/2010/mai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Anti-Federalists</a:t>
            </a:r>
            <a:endParaRPr lang="en-US" dirty="0"/>
          </a:p>
        </p:txBody>
      </p:sp>
      <p:pic>
        <p:nvPicPr>
          <p:cNvPr id="3" name="Picture 2" descr="Unknown.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924075">
            <a:off x="3412618" y="1980017"/>
            <a:ext cx="5226276" cy="3914662"/>
          </a:xfrm>
          <a:prstGeom prst="rect">
            <a:avLst/>
          </a:prstGeom>
        </p:spPr>
      </p:pic>
    </p:spTree>
    <p:extLst>
      <p:ext uri="{BB962C8B-B14F-4D97-AF65-F5344CB8AC3E}">
        <p14:creationId xmlns:p14="http://schemas.microsoft.com/office/powerpoint/2010/main" val="211710761"/>
      </p:ext>
    </p:extLst>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4500000">
            <a:off x="4884264" y="2007660"/>
            <a:ext cx="5281607" cy="1435608"/>
          </a:xfrm>
        </p:spPr>
        <p:txBody>
          <a:bodyPr>
            <a:normAutofit fontScale="90000"/>
          </a:bodyPr>
          <a:lstStyle/>
          <a:p>
            <a:r>
              <a:rPr lang="en-US" dirty="0" smtClean="0"/>
              <a:t>Key Players</a:t>
            </a:r>
            <a:br>
              <a:rPr lang="en-US" dirty="0" smtClean="0"/>
            </a:br>
            <a:r>
              <a:rPr lang="en-US" dirty="0" smtClean="0"/>
              <a:t>The Anti-Federalists</a:t>
            </a:r>
            <a:endParaRPr lang="en-US" dirty="0"/>
          </a:p>
        </p:txBody>
      </p:sp>
      <p:pic>
        <p:nvPicPr>
          <p:cNvPr id="5" name="Content Placeholder 4" descr="Unknown.jpeg"/>
          <p:cNvPicPr>
            <a:picLocks noGrp="1" noChangeAspect="1"/>
          </p:cNvPicPr>
          <p:nvPr>
            <p:ph idx="1"/>
          </p:nvPr>
        </p:nvPicPr>
        <p:blipFill>
          <a:blip r:embed="rId2">
            <a:extLst>
              <a:ext uri="{28A0092B-C50C-407E-A947-70E740481C1C}">
                <a14:useLocalDpi xmlns:a14="http://schemas.microsoft.com/office/drawing/2010/main" val="0"/>
              </a:ext>
            </a:extLst>
          </a:blip>
          <a:srcRect t="1433" b="1433"/>
          <a:stretch>
            <a:fillRect/>
          </a:stretch>
        </p:blipFill>
        <p:spPr/>
      </p:pic>
      <p:sp>
        <p:nvSpPr>
          <p:cNvPr id="4" name="Text Placeholder 3"/>
          <p:cNvSpPr>
            <a:spLocks noGrp="1"/>
          </p:cNvSpPr>
          <p:nvPr>
            <p:ph type="body" sz="half" idx="2"/>
          </p:nvPr>
        </p:nvSpPr>
        <p:spPr/>
        <p:txBody>
          <a:bodyPr>
            <a:normAutofit fontScale="92500" lnSpcReduction="20000"/>
          </a:bodyPr>
          <a:lstStyle/>
          <a:p>
            <a:r>
              <a:rPr lang="en-US" dirty="0" smtClean="0"/>
              <a:t>Cato’s Letters</a:t>
            </a:r>
          </a:p>
          <a:p>
            <a:r>
              <a:rPr lang="en-US" dirty="0" smtClean="0"/>
              <a:t>Brutus &amp; Sydney Letters</a:t>
            </a:r>
          </a:p>
          <a:p>
            <a:r>
              <a:rPr lang="en-US" dirty="0" smtClean="0"/>
              <a:t>Federal Farmer</a:t>
            </a:r>
            <a:endParaRPr lang="en-US" dirty="0"/>
          </a:p>
        </p:txBody>
      </p:sp>
    </p:spTree>
    <p:extLst>
      <p:ext uri="{BB962C8B-B14F-4D97-AF65-F5344CB8AC3E}">
        <p14:creationId xmlns:p14="http://schemas.microsoft.com/office/powerpoint/2010/main" val="336527254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4500000">
            <a:off x="4964526" y="2069247"/>
            <a:ext cx="5154088" cy="1435608"/>
          </a:xfrm>
        </p:spPr>
        <p:txBody>
          <a:bodyPr>
            <a:normAutofit fontScale="90000"/>
          </a:bodyPr>
          <a:lstStyle/>
          <a:p>
            <a:r>
              <a:rPr lang="en-US" dirty="0" smtClean="0"/>
              <a:t>Key  Issue:  Biggest Threat to the People</a:t>
            </a:r>
            <a:endParaRPr lang="en-US" dirty="0"/>
          </a:p>
        </p:txBody>
      </p:sp>
      <p:sp>
        <p:nvSpPr>
          <p:cNvPr id="3" name="Text Placeholder 2"/>
          <p:cNvSpPr>
            <a:spLocks noGrp="1"/>
          </p:cNvSpPr>
          <p:nvPr>
            <p:ph type="body" idx="1"/>
          </p:nvPr>
        </p:nvSpPr>
        <p:spPr/>
        <p:txBody>
          <a:bodyPr>
            <a:normAutofit lnSpcReduction="10000"/>
          </a:bodyPr>
          <a:lstStyle/>
          <a:p>
            <a:r>
              <a:rPr lang="en-US" dirty="0" smtClean="0"/>
              <a:t>Anti-Federalists</a:t>
            </a:r>
            <a:endParaRPr lang="en-US" dirty="0"/>
          </a:p>
        </p:txBody>
      </p:sp>
      <p:sp>
        <p:nvSpPr>
          <p:cNvPr id="4" name="Content Placeholder 3"/>
          <p:cNvSpPr>
            <a:spLocks noGrp="1"/>
          </p:cNvSpPr>
          <p:nvPr>
            <p:ph sz="half" idx="2"/>
          </p:nvPr>
        </p:nvSpPr>
        <p:spPr/>
        <p:txBody>
          <a:bodyPr>
            <a:normAutofit fontScale="85000" lnSpcReduction="10000"/>
          </a:bodyPr>
          <a:lstStyle/>
          <a:p>
            <a:pPr lvl="0"/>
            <a:r>
              <a:rPr lang="en-US" dirty="0">
                <a:effectLst/>
                <a:latin typeface="Centaur" charset="0"/>
                <a:ea typeface="ＭＳ Ｐゴシック" charset="0"/>
                <a:cs typeface="Times New Roman" charset="0"/>
              </a:rPr>
              <a:t>The biggest threat to the people is the </a:t>
            </a:r>
            <a:r>
              <a:rPr lang="en-US" u="sng" dirty="0">
                <a:effectLst/>
                <a:latin typeface="Centaur" charset="0"/>
                <a:ea typeface="ＭＳ Ｐゴシック" charset="0"/>
                <a:cs typeface="Times New Roman" charset="0"/>
              </a:rPr>
              <a:t>tyranny of the government.</a:t>
            </a:r>
            <a:r>
              <a:rPr lang="en-US" dirty="0">
                <a:effectLst/>
                <a:latin typeface="Centaur" charset="0"/>
                <a:ea typeface="ＭＳ Ｐゴシック" charset="0"/>
                <a:cs typeface="Times New Roman" charset="0"/>
              </a:rPr>
              <a:t>  If a government is too big, it will have too much power, and consolidate, eventually leading to the government being ruled by a powerful </a:t>
            </a:r>
            <a:r>
              <a:rPr lang="en-US" b="1" dirty="0" smtClean="0">
                <a:effectLst/>
                <a:latin typeface="Centaur" charset="0"/>
                <a:ea typeface="ＭＳ Ｐゴシック" charset="0"/>
                <a:cs typeface="Times New Roman" charset="0"/>
              </a:rPr>
              <a:t>elite</a:t>
            </a:r>
            <a:r>
              <a:rPr lang="en-US" dirty="0" smtClean="0"/>
              <a:t>.</a:t>
            </a:r>
            <a:endParaRPr lang="en-US" b="1" dirty="0">
              <a:effectLst/>
              <a:latin typeface="Centaur" charset="0"/>
              <a:ea typeface="ＭＳ Ｐゴシック" charset="0"/>
              <a:cs typeface="Times New Roman" charset="0"/>
            </a:endParaRPr>
          </a:p>
        </p:txBody>
      </p:sp>
      <p:sp>
        <p:nvSpPr>
          <p:cNvPr id="5" name="Text Placeholder 4"/>
          <p:cNvSpPr>
            <a:spLocks noGrp="1"/>
          </p:cNvSpPr>
          <p:nvPr>
            <p:ph type="body" sz="quarter" idx="3"/>
          </p:nvPr>
        </p:nvSpPr>
        <p:spPr/>
        <p:txBody>
          <a:bodyPr>
            <a:normAutofit lnSpcReduction="10000"/>
          </a:bodyPr>
          <a:lstStyle/>
          <a:p>
            <a:r>
              <a:rPr lang="en-US" dirty="0" smtClean="0"/>
              <a:t> The Federalists</a:t>
            </a:r>
            <a:endParaRPr lang="en-US" dirty="0"/>
          </a:p>
        </p:txBody>
      </p:sp>
      <p:sp>
        <p:nvSpPr>
          <p:cNvPr id="6" name="Content Placeholder 5"/>
          <p:cNvSpPr>
            <a:spLocks noGrp="1"/>
          </p:cNvSpPr>
          <p:nvPr>
            <p:ph sz="quarter" idx="4"/>
          </p:nvPr>
        </p:nvSpPr>
        <p:spPr>
          <a:xfrm rot="-900000">
            <a:off x="3794897" y="1392569"/>
            <a:ext cx="2578608" cy="4061005"/>
          </a:xfrm>
        </p:spPr>
        <p:txBody>
          <a:bodyPr>
            <a:noAutofit/>
          </a:bodyPr>
          <a:lstStyle/>
          <a:p>
            <a:pPr lvl="0"/>
            <a:r>
              <a:rPr lang="en-US" sz="1800" dirty="0">
                <a:effectLst/>
                <a:latin typeface="Centaur" charset="0"/>
                <a:ea typeface="ＭＳ Ｐゴシック" charset="0"/>
                <a:cs typeface="Times New Roman" charset="0"/>
              </a:rPr>
              <a:t>The largest threats to the people is </a:t>
            </a:r>
            <a:r>
              <a:rPr lang="en-US" sz="1800" u="sng" dirty="0">
                <a:effectLst/>
                <a:latin typeface="Centaur" charset="0"/>
                <a:ea typeface="ＭＳ Ｐゴシック" charset="0"/>
                <a:cs typeface="Times New Roman" charset="0"/>
              </a:rPr>
              <a:t>having a small government in which those in the minority will never have power.</a:t>
            </a:r>
            <a:r>
              <a:rPr lang="en-US" sz="1800" dirty="0">
                <a:effectLst/>
                <a:latin typeface="Centaur" charset="0"/>
                <a:ea typeface="ＭＳ Ｐゴシック" charset="0"/>
                <a:cs typeface="Times New Roman" charset="0"/>
              </a:rPr>
              <a:t> </a:t>
            </a:r>
            <a:r>
              <a:rPr lang="en-US" sz="1800" dirty="0">
                <a:effectLst/>
                <a:latin typeface="Centaur" charset="0"/>
                <a:ea typeface="ＭＳ Ｐゴシック" charset="0"/>
              </a:rPr>
              <a:t>If there is a large government the diverse populations will ensure that a small group of people, a </a:t>
            </a:r>
            <a:r>
              <a:rPr lang="en-US" sz="1800" b="1" u="sng" dirty="0">
                <a:effectLst/>
                <a:latin typeface="Centaur" charset="0"/>
                <a:ea typeface="ＭＳ Ｐゴシック" charset="0"/>
              </a:rPr>
              <a:t>dangerous minority</a:t>
            </a:r>
            <a:r>
              <a:rPr lang="en-US" sz="1800" dirty="0">
                <a:effectLst/>
                <a:latin typeface="Centaur" charset="0"/>
                <a:ea typeface="ＭＳ Ｐゴシック" charset="0"/>
              </a:rPr>
              <a:t> with </a:t>
            </a:r>
            <a:r>
              <a:rPr lang="en-US" sz="1800" b="1" dirty="0">
                <a:effectLst/>
                <a:latin typeface="Centaur" charset="0"/>
                <a:ea typeface="ＭＳ Ｐゴシック" charset="0"/>
              </a:rPr>
              <a:t>radical ideas</a:t>
            </a:r>
            <a:r>
              <a:rPr lang="en-US" sz="1800" dirty="0">
                <a:effectLst/>
                <a:latin typeface="Centaur" charset="0"/>
                <a:ea typeface="ＭＳ Ｐゴシック" charset="0"/>
              </a:rPr>
              <a:t> does not gain power. </a:t>
            </a:r>
          </a:p>
        </p:txBody>
      </p:sp>
    </p:spTree>
    <p:extLst>
      <p:ext uri="{BB962C8B-B14F-4D97-AF65-F5344CB8AC3E}">
        <p14:creationId xmlns:p14="http://schemas.microsoft.com/office/powerpoint/2010/main" val="79125523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dissolve">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Issue: Protection of Individual Rights</a:t>
            </a:r>
            <a:endParaRPr lang="en-US" dirty="0"/>
          </a:p>
        </p:txBody>
      </p:sp>
      <p:sp>
        <p:nvSpPr>
          <p:cNvPr id="3" name="Text Placeholder 2"/>
          <p:cNvSpPr>
            <a:spLocks noGrp="1"/>
          </p:cNvSpPr>
          <p:nvPr>
            <p:ph type="body" idx="1"/>
          </p:nvPr>
        </p:nvSpPr>
        <p:spPr/>
        <p:txBody>
          <a:bodyPr>
            <a:normAutofit lnSpcReduction="10000"/>
          </a:bodyPr>
          <a:lstStyle/>
          <a:p>
            <a:r>
              <a:rPr lang="en-US" dirty="0" smtClean="0"/>
              <a:t>Anti-Federalists</a:t>
            </a:r>
            <a:endParaRPr lang="en-US" dirty="0"/>
          </a:p>
        </p:txBody>
      </p:sp>
      <p:sp>
        <p:nvSpPr>
          <p:cNvPr id="4" name="Content Placeholder 3"/>
          <p:cNvSpPr>
            <a:spLocks noGrp="1"/>
          </p:cNvSpPr>
          <p:nvPr>
            <p:ph sz="half" idx="2"/>
          </p:nvPr>
        </p:nvSpPr>
        <p:spPr/>
        <p:txBody>
          <a:bodyPr/>
          <a:lstStyle/>
          <a:p>
            <a:pPr lvl="0"/>
            <a:r>
              <a:rPr lang="en-US" dirty="0">
                <a:effectLst/>
                <a:latin typeface="Centaur" charset="0"/>
                <a:ea typeface="ＭＳ Ｐゴシック" charset="0"/>
                <a:cs typeface="Times New Roman" charset="0"/>
              </a:rPr>
              <a:t>The</a:t>
            </a:r>
            <a:r>
              <a:rPr lang="en-US" b="1" u="sng" dirty="0">
                <a:effectLst/>
                <a:latin typeface="Centaur" charset="0"/>
                <a:ea typeface="ＭＳ Ｐゴシック" charset="0"/>
                <a:cs typeface="Times New Roman" charset="0"/>
              </a:rPr>
              <a:t> rights</a:t>
            </a:r>
            <a:r>
              <a:rPr lang="en-US" dirty="0">
                <a:effectLst/>
                <a:latin typeface="Centaur" charset="0"/>
                <a:ea typeface="ＭＳ Ｐゴシック" charset="0"/>
                <a:cs typeface="Times New Roman" charset="0"/>
              </a:rPr>
              <a:t> guaranteed to the people should be included in the Constitution or else they are not </a:t>
            </a:r>
            <a:r>
              <a:rPr lang="en-US" b="1" u="sng" dirty="0">
                <a:effectLst/>
                <a:latin typeface="Centaur" charset="0"/>
                <a:ea typeface="ＭＳ Ｐゴシック" charset="0"/>
                <a:cs typeface="Times New Roman" charset="0"/>
              </a:rPr>
              <a:t>guaranteed</a:t>
            </a:r>
            <a:endParaRPr lang="en-US" b="1" u="sng" dirty="0">
              <a:effectLst/>
              <a:latin typeface="Centaur" charset="0"/>
              <a:ea typeface="ＭＳ Ｐゴシック" charset="0"/>
            </a:endParaRPr>
          </a:p>
          <a:p>
            <a:pPr marL="0" indent="0">
              <a:buNone/>
            </a:pPr>
            <a:endParaRPr lang="en-US" dirty="0"/>
          </a:p>
        </p:txBody>
      </p:sp>
      <p:sp>
        <p:nvSpPr>
          <p:cNvPr id="5" name="Text Placeholder 4"/>
          <p:cNvSpPr>
            <a:spLocks noGrp="1"/>
          </p:cNvSpPr>
          <p:nvPr>
            <p:ph type="body" sz="quarter" idx="3"/>
          </p:nvPr>
        </p:nvSpPr>
        <p:spPr/>
        <p:txBody>
          <a:bodyPr>
            <a:normAutofit lnSpcReduction="10000"/>
          </a:bodyPr>
          <a:lstStyle/>
          <a:p>
            <a:r>
              <a:rPr lang="en-US" dirty="0" smtClean="0"/>
              <a:t>The Federalists</a:t>
            </a:r>
            <a:endParaRPr lang="en-US" dirty="0"/>
          </a:p>
        </p:txBody>
      </p:sp>
      <p:sp>
        <p:nvSpPr>
          <p:cNvPr id="6" name="Content Placeholder 5"/>
          <p:cNvSpPr>
            <a:spLocks noGrp="1"/>
          </p:cNvSpPr>
          <p:nvPr>
            <p:ph sz="quarter" idx="4"/>
          </p:nvPr>
        </p:nvSpPr>
        <p:spPr/>
        <p:txBody>
          <a:bodyPr/>
          <a:lstStyle/>
          <a:p>
            <a:pPr lvl="0"/>
            <a:r>
              <a:rPr lang="en-US" dirty="0">
                <a:effectLst/>
                <a:latin typeface="Centaur" charset="0"/>
                <a:ea typeface="ＭＳ Ｐゴシック" charset="0"/>
                <a:cs typeface="Times New Roman" charset="0"/>
              </a:rPr>
              <a:t>The </a:t>
            </a:r>
            <a:r>
              <a:rPr lang="en-US" b="1" u="sng" dirty="0">
                <a:effectLst/>
                <a:latin typeface="Centaur" charset="0"/>
                <a:ea typeface="ＭＳ Ｐゴシック" charset="0"/>
                <a:cs typeface="Times New Roman" charset="0"/>
              </a:rPr>
              <a:t>checks</a:t>
            </a:r>
            <a:r>
              <a:rPr lang="en-US" dirty="0">
                <a:effectLst/>
                <a:latin typeface="Centaur" charset="0"/>
                <a:ea typeface="ＭＳ Ｐゴシック" charset="0"/>
                <a:cs typeface="Times New Roman" charset="0"/>
              </a:rPr>
              <a:t> and </a:t>
            </a:r>
            <a:r>
              <a:rPr lang="en-US" b="1" u="sng" dirty="0">
                <a:effectLst/>
                <a:latin typeface="Centaur" charset="0"/>
                <a:ea typeface="ＭＳ Ｐゴシック" charset="0"/>
                <a:cs typeface="Times New Roman" charset="0"/>
              </a:rPr>
              <a:t>balances </a:t>
            </a:r>
            <a:r>
              <a:rPr lang="en-US" dirty="0">
                <a:effectLst/>
                <a:latin typeface="Centaur" charset="0"/>
                <a:ea typeface="ＭＳ Ｐゴシック" charset="0"/>
                <a:cs typeface="Times New Roman" charset="0"/>
              </a:rPr>
              <a:t>are enough to keep the government from taking the rights of the people away.</a:t>
            </a:r>
            <a:endParaRPr lang="en-US" dirty="0">
              <a:effectLst/>
              <a:latin typeface="Centaur" charset="0"/>
              <a:ea typeface="ＭＳ Ｐゴシック" charset="0"/>
            </a:endParaRPr>
          </a:p>
          <a:p>
            <a:pPr marL="0" indent="0">
              <a:buNone/>
            </a:pPr>
            <a:endParaRPr lang="en-US" dirty="0"/>
          </a:p>
        </p:txBody>
      </p:sp>
    </p:spTree>
    <p:extLst>
      <p:ext uri="{BB962C8B-B14F-4D97-AF65-F5344CB8AC3E}">
        <p14:creationId xmlns:p14="http://schemas.microsoft.com/office/powerpoint/2010/main" val="138008955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dissolve">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Issue:  Representation</a:t>
            </a:r>
            <a:endParaRPr lang="en-US" dirty="0"/>
          </a:p>
        </p:txBody>
      </p:sp>
      <p:sp>
        <p:nvSpPr>
          <p:cNvPr id="3" name="Text Placeholder 2"/>
          <p:cNvSpPr>
            <a:spLocks noGrp="1"/>
          </p:cNvSpPr>
          <p:nvPr>
            <p:ph type="body" idx="1"/>
          </p:nvPr>
        </p:nvSpPr>
        <p:spPr/>
        <p:txBody>
          <a:bodyPr>
            <a:normAutofit lnSpcReduction="10000"/>
          </a:bodyPr>
          <a:lstStyle/>
          <a:p>
            <a:r>
              <a:rPr lang="en-US" dirty="0" smtClean="0"/>
              <a:t>Anti-Federalists</a:t>
            </a:r>
            <a:endParaRPr lang="en-US" dirty="0"/>
          </a:p>
        </p:txBody>
      </p:sp>
      <p:sp>
        <p:nvSpPr>
          <p:cNvPr id="4" name="Content Placeholder 3"/>
          <p:cNvSpPr>
            <a:spLocks noGrp="1"/>
          </p:cNvSpPr>
          <p:nvPr>
            <p:ph sz="half" idx="2"/>
          </p:nvPr>
        </p:nvSpPr>
        <p:spPr/>
        <p:txBody>
          <a:bodyPr>
            <a:normAutofit fontScale="77500" lnSpcReduction="20000"/>
          </a:bodyPr>
          <a:lstStyle/>
          <a:p>
            <a:pPr lvl="0"/>
            <a:r>
              <a:rPr lang="en-US" dirty="0">
                <a:effectLst/>
                <a:latin typeface="Centaur" charset="0"/>
                <a:ea typeface="ＭＳ Ｐゴシック" charset="0"/>
                <a:cs typeface="Times New Roman" charset="0"/>
              </a:rPr>
              <a:t>The government should be run by </a:t>
            </a:r>
            <a:r>
              <a:rPr lang="en-US" b="1" u="sng" dirty="0">
                <a:effectLst/>
                <a:latin typeface="Centaur" charset="0"/>
                <a:ea typeface="ＭＳ Ｐゴシック" charset="0"/>
                <a:cs typeface="Times New Roman" charset="0"/>
              </a:rPr>
              <a:t>representatives</a:t>
            </a:r>
            <a:r>
              <a:rPr lang="en-US" dirty="0">
                <a:effectLst/>
                <a:latin typeface="Centaur" charset="0"/>
                <a:ea typeface="ＭＳ Ｐゴシック" charset="0"/>
                <a:cs typeface="Times New Roman" charset="0"/>
              </a:rPr>
              <a:t> that are very </a:t>
            </a:r>
            <a:r>
              <a:rPr lang="en-US" b="1" u="sng" dirty="0">
                <a:effectLst/>
                <a:latin typeface="Centaur" charset="0"/>
                <a:ea typeface="ＭＳ Ｐゴシック" charset="0"/>
                <a:cs typeface="Times New Roman" charset="0"/>
              </a:rPr>
              <a:t>similar</a:t>
            </a:r>
            <a:r>
              <a:rPr lang="en-US" dirty="0">
                <a:effectLst/>
                <a:latin typeface="Centaur" charset="0"/>
                <a:ea typeface="ＭＳ Ｐゴシック" charset="0"/>
                <a:cs typeface="Times New Roman" charset="0"/>
              </a:rPr>
              <a:t> to those who they are representing. This new government will encourage only the well educated </a:t>
            </a:r>
            <a:r>
              <a:rPr lang="en-US" b="1" dirty="0">
                <a:effectLst/>
                <a:latin typeface="Centaur" charset="0"/>
                <a:ea typeface="ＭＳ Ｐゴシック" charset="0"/>
                <a:cs typeface="Times New Roman" charset="0"/>
              </a:rPr>
              <a:t>elite</a:t>
            </a:r>
            <a:r>
              <a:rPr lang="en-US" dirty="0">
                <a:effectLst/>
                <a:latin typeface="Centaur" charset="0"/>
                <a:ea typeface="ＭＳ Ｐゴシック" charset="0"/>
                <a:cs typeface="Times New Roman" charset="0"/>
              </a:rPr>
              <a:t> to be representatives who are using this as an opportunity to gain power</a:t>
            </a:r>
          </a:p>
          <a:p>
            <a:endParaRPr lang="en-US" dirty="0"/>
          </a:p>
        </p:txBody>
      </p:sp>
      <p:sp>
        <p:nvSpPr>
          <p:cNvPr id="5" name="Text Placeholder 4"/>
          <p:cNvSpPr>
            <a:spLocks noGrp="1"/>
          </p:cNvSpPr>
          <p:nvPr>
            <p:ph type="body" sz="quarter" idx="3"/>
          </p:nvPr>
        </p:nvSpPr>
        <p:spPr/>
        <p:txBody>
          <a:bodyPr>
            <a:normAutofit lnSpcReduction="10000"/>
          </a:bodyPr>
          <a:lstStyle/>
          <a:p>
            <a:r>
              <a:rPr lang="en-US" dirty="0" smtClean="0"/>
              <a:t>The Federalists</a:t>
            </a:r>
            <a:endParaRPr lang="en-US" dirty="0"/>
          </a:p>
        </p:txBody>
      </p:sp>
      <p:sp>
        <p:nvSpPr>
          <p:cNvPr id="6" name="Content Placeholder 5"/>
          <p:cNvSpPr>
            <a:spLocks noGrp="1"/>
          </p:cNvSpPr>
          <p:nvPr>
            <p:ph sz="quarter" idx="4"/>
          </p:nvPr>
        </p:nvSpPr>
        <p:spPr/>
        <p:txBody>
          <a:bodyPr>
            <a:normAutofit fontScale="92500" lnSpcReduction="20000"/>
          </a:bodyPr>
          <a:lstStyle/>
          <a:p>
            <a:pPr lvl="0"/>
            <a:r>
              <a:rPr lang="en-US" dirty="0">
                <a:effectLst/>
                <a:latin typeface="Centaur" charset="0"/>
                <a:ea typeface="ＭＳ Ｐゴシック" charset="0"/>
                <a:cs typeface="Times New Roman" charset="0"/>
              </a:rPr>
              <a:t>The federal government should be run by </a:t>
            </a:r>
            <a:r>
              <a:rPr lang="en-US" b="1" u="sng" dirty="0">
                <a:effectLst/>
                <a:latin typeface="Centaur" charset="0"/>
                <a:ea typeface="ＭＳ Ｐゴシック" charset="0"/>
                <a:cs typeface="Times New Roman" charset="0"/>
              </a:rPr>
              <a:t>well educated</a:t>
            </a:r>
            <a:r>
              <a:rPr lang="en-US" dirty="0">
                <a:effectLst/>
                <a:latin typeface="Centaur" charset="0"/>
                <a:ea typeface="ＭＳ Ｐゴシック" charset="0"/>
                <a:cs typeface="Times New Roman" charset="0"/>
              </a:rPr>
              <a:t> and </a:t>
            </a:r>
            <a:r>
              <a:rPr lang="en-US" b="1" u="sng" dirty="0">
                <a:effectLst/>
                <a:latin typeface="Centaur" charset="0"/>
                <a:ea typeface="ＭＳ Ｐゴシック" charset="0"/>
                <a:cs typeface="Times New Roman" charset="0"/>
              </a:rPr>
              <a:t>experienced</a:t>
            </a:r>
            <a:r>
              <a:rPr lang="en-US" dirty="0">
                <a:effectLst/>
                <a:latin typeface="Centaur" charset="0"/>
                <a:ea typeface="ＭＳ Ｐゴシック" charset="0"/>
                <a:cs typeface="Times New Roman" charset="0"/>
              </a:rPr>
              <a:t> men, the </a:t>
            </a:r>
            <a:r>
              <a:rPr lang="en-US" b="1" u="sng" dirty="0">
                <a:effectLst/>
                <a:latin typeface="Centaur" charset="0"/>
                <a:ea typeface="ＭＳ Ｐゴシック" charset="0"/>
                <a:cs typeface="Times New Roman" charset="0"/>
              </a:rPr>
              <a:t>elite.</a:t>
            </a:r>
            <a:r>
              <a:rPr lang="en-US" dirty="0">
                <a:effectLst/>
                <a:latin typeface="Centaur" charset="0"/>
                <a:ea typeface="ＭＳ Ｐゴシック" charset="0"/>
                <a:cs typeface="Times New Roman" charset="0"/>
              </a:rPr>
              <a:t>  These are the men that are best educated and will be able to make the best decisions.</a:t>
            </a:r>
          </a:p>
          <a:p>
            <a:endParaRPr lang="en-US" dirty="0"/>
          </a:p>
        </p:txBody>
      </p:sp>
    </p:spTree>
    <p:extLst>
      <p:ext uri="{BB962C8B-B14F-4D97-AF65-F5344CB8AC3E}">
        <p14:creationId xmlns:p14="http://schemas.microsoft.com/office/powerpoint/2010/main" val="160751278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dissolve">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4500000">
            <a:off x="4916546" y="2032431"/>
            <a:ext cx="5230317" cy="1435608"/>
          </a:xfrm>
        </p:spPr>
        <p:txBody>
          <a:bodyPr>
            <a:normAutofit fontScale="90000"/>
          </a:bodyPr>
          <a:lstStyle/>
          <a:p>
            <a:r>
              <a:rPr lang="en-US" dirty="0" smtClean="0"/>
              <a:t>Key Issue: People will not hold government accountable</a:t>
            </a:r>
            <a:endParaRPr lang="en-US" dirty="0"/>
          </a:p>
        </p:txBody>
      </p:sp>
      <p:sp>
        <p:nvSpPr>
          <p:cNvPr id="3" name="Text Placeholder 2"/>
          <p:cNvSpPr>
            <a:spLocks noGrp="1"/>
          </p:cNvSpPr>
          <p:nvPr>
            <p:ph type="body" idx="1"/>
          </p:nvPr>
        </p:nvSpPr>
        <p:spPr/>
        <p:txBody>
          <a:bodyPr>
            <a:normAutofit lnSpcReduction="10000"/>
          </a:bodyPr>
          <a:lstStyle/>
          <a:p>
            <a:r>
              <a:rPr lang="en-US" dirty="0" smtClean="0"/>
              <a:t>Anti-Federalists</a:t>
            </a:r>
            <a:endParaRPr lang="en-US" dirty="0"/>
          </a:p>
        </p:txBody>
      </p:sp>
      <p:sp>
        <p:nvSpPr>
          <p:cNvPr id="4" name="Content Placeholder 3"/>
          <p:cNvSpPr>
            <a:spLocks noGrp="1"/>
          </p:cNvSpPr>
          <p:nvPr>
            <p:ph sz="half" idx="2"/>
          </p:nvPr>
        </p:nvSpPr>
        <p:spPr/>
        <p:txBody>
          <a:bodyPr>
            <a:normAutofit fontScale="85000" lnSpcReduction="20000"/>
          </a:bodyPr>
          <a:lstStyle/>
          <a:p>
            <a:pPr lvl="0"/>
            <a:r>
              <a:rPr lang="en-US" dirty="0">
                <a:effectLst/>
                <a:latin typeface="Centaur" charset="0"/>
                <a:ea typeface="ＭＳ Ｐゴシック" charset="0"/>
                <a:cs typeface="Times New Roman" charset="0"/>
              </a:rPr>
              <a:t>A </a:t>
            </a:r>
            <a:r>
              <a:rPr lang="en-US" b="1" u="sng" dirty="0">
                <a:effectLst/>
                <a:latin typeface="Centaur" charset="0"/>
                <a:ea typeface="ＭＳ Ｐゴシック" charset="0"/>
                <a:cs typeface="Times New Roman" charset="0"/>
              </a:rPr>
              <a:t>free</a:t>
            </a:r>
            <a:r>
              <a:rPr lang="en-US" dirty="0">
                <a:effectLst/>
                <a:latin typeface="Centaur" charset="0"/>
                <a:ea typeface="ＭＳ Ｐゴシック" charset="0"/>
                <a:cs typeface="Times New Roman" charset="0"/>
              </a:rPr>
              <a:t> government requires the active support of the people. The new government would be so </a:t>
            </a:r>
            <a:r>
              <a:rPr lang="en-US" b="1" u="sng" dirty="0">
                <a:effectLst/>
                <a:latin typeface="Centaur" charset="0"/>
                <a:ea typeface="ＭＳ Ｐゴシック" charset="0"/>
                <a:cs typeface="Times New Roman" charset="0"/>
              </a:rPr>
              <a:t>large</a:t>
            </a:r>
            <a:r>
              <a:rPr lang="en-US" dirty="0">
                <a:effectLst/>
                <a:latin typeface="Centaur" charset="0"/>
                <a:ea typeface="ＭＳ Ｐゴシック" charset="0"/>
                <a:cs typeface="Times New Roman" charset="0"/>
              </a:rPr>
              <a:t> that people would not be involved in government, leading eventually to the government taking too much </a:t>
            </a:r>
            <a:r>
              <a:rPr lang="en-US" b="1" u="sng" dirty="0">
                <a:effectLst/>
                <a:latin typeface="Centaur" charset="0"/>
                <a:ea typeface="ＭＳ Ｐゴシック" charset="0"/>
                <a:cs typeface="Times New Roman" charset="0"/>
              </a:rPr>
              <a:t>power</a:t>
            </a:r>
            <a:r>
              <a:rPr lang="en-US" dirty="0">
                <a:effectLst/>
                <a:latin typeface="Centaur" charset="0"/>
                <a:ea typeface="ＭＳ Ｐゴシック" charset="0"/>
                <a:cs typeface="Times New Roman" charset="0"/>
              </a:rPr>
              <a:t>.</a:t>
            </a:r>
            <a:endParaRPr lang="en-US" dirty="0">
              <a:effectLst/>
              <a:latin typeface="Centaur" charset="0"/>
              <a:ea typeface="ＭＳ Ｐゴシック" charset="0"/>
            </a:endParaRPr>
          </a:p>
          <a:p>
            <a:endParaRPr lang="en-US" dirty="0"/>
          </a:p>
        </p:txBody>
      </p:sp>
      <p:sp>
        <p:nvSpPr>
          <p:cNvPr id="5" name="Text Placeholder 4"/>
          <p:cNvSpPr>
            <a:spLocks noGrp="1"/>
          </p:cNvSpPr>
          <p:nvPr>
            <p:ph type="body" sz="quarter" idx="3"/>
          </p:nvPr>
        </p:nvSpPr>
        <p:spPr/>
        <p:txBody>
          <a:bodyPr>
            <a:normAutofit lnSpcReduction="10000"/>
          </a:bodyPr>
          <a:lstStyle/>
          <a:p>
            <a:r>
              <a:rPr lang="en-US" dirty="0" smtClean="0"/>
              <a:t>The Federalists</a:t>
            </a:r>
            <a:endParaRPr lang="en-US" dirty="0"/>
          </a:p>
        </p:txBody>
      </p:sp>
      <p:sp>
        <p:nvSpPr>
          <p:cNvPr id="6" name="Content Placeholder 5"/>
          <p:cNvSpPr>
            <a:spLocks noGrp="1"/>
          </p:cNvSpPr>
          <p:nvPr>
            <p:ph sz="quarter" idx="4"/>
          </p:nvPr>
        </p:nvSpPr>
        <p:spPr/>
        <p:txBody>
          <a:bodyPr>
            <a:normAutofit lnSpcReduction="10000"/>
          </a:bodyPr>
          <a:lstStyle/>
          <a:p>
            <a:pPr lvl="0"/>
            <a:r>
              <a:rPr lang="en-US" dirty="0">
                <a:effectLst/>
                <a:latin typeface="Centaur" charset="0"/>
                <a:ea typeface="ＭＳ Ｐゴシック" charset="0"/>
                <a:cs typeface="Times New Roman" charset="0"/>
              </a:rPr>
              <a:t>The central government created  </a:t>
            </a:r>
            <a:r>
              <a:rPr lang="en-US" b="1" u="sng" dirty="0">
                <a:effectLst/>
                <a:latin typeface="Centaur" charset="0"/>
                <a:ea typeface="ＭＳ Ｐゴシック" charset="0"/>
                <a:cs typeface="Times New Roman" charset="0"/>
              </a:rPr>
              <a:t>cannot</a:t>
            </a:r>
            <a:r>
              <a:rPr lang="en-US" dirty="0">
                <a:effectLst/>
                <a:latin typeface="Centaur" charset="0"/>
                <a:ea typeface="ＭＳ Ｐゴシック" charset="0"/>
                <a:cs typeface="Times New Roman" charset="0"/>
              </a:rPr>
              <a:t> take the </a:t>
            </a:r>
            <a:r>
              <a:rPr lang="en-US" b="1" u="sng" dirty="0">
                <a:effectLst/>
                <a:latin typeface="Centaur" charset="0"/>
                <a:ea typeface="ＭＳ Ｐゴシック" charset="0"/>
                <a:cs typeface="Times New Roman" charset="0"/>
              </a:rPr>
              <a:t>rights </a:t>
            </a:r>
            <a:r>
              <a:rPr lang="en-US" dirty="0">
                <a:effectLst/>
                <a:latin typeface="Centaur" charset="0"/>
                <a:ea typeface="ＭＳ Ｐゴシック" charset="0"/>
                <a:cs typeface="Times New Roman" charset="0"/>
              </a:rPr>
              <a:t>of the people because of the many </a:t>
            </a:r>
            <a:r>
              <a:rPr lang="en-US" b="1" u="sng" dirty="0">
                <a:effectLst/>
                <a:latin typeface="Centaur" charset="0"/>
                <a:ea typeface="ＭＳ Ｐゴシック" charset="0"/>
                <a:cs typeface="Times New Roman" charset="0"/>
              </a:rPr>
              <a:t>checks</a:t>
            </a:r>
            <a:r>
              <a:rPr lang="en-US" dirty="0">
                <a:effectLst/>
                <a:latin typeface="Centaur" charset="0"/>
                <a:ea typeface="ＭＳ Ｐゴシック" charset="0"/>
                <a:cs typeface="Times New Roman" charset="0"/>
              </a:rPr>
              <a:t> and </a:t>
            </a:r>
            <a:r>
              <a:rPr lang="en-US" b="1" u="sng" dirty="0">
                <a:effectLst/>
                <a:latin typeface="Centaur" charset="0"/>
                <a:ea typeface="ＭＳ Ｐゴシック" charset="0"/>
                <a:cs typeface="Times New Roman" charset="0"/>
              </a:rPr>
              <a:t>balances</a:t>
            </a:r>
            <a:r>
              <a:rPr lang="en-US" dirty="0">
                <a:effectLst/>
                <a:latin typeface="Centaur" charset="0"/>
                <a:ea typeface="ＭＳ Ｐゴシック" charset="0"/>
                <a:cs typeface="Times New Roman" charset="0"/>
              </a:rPr>
              <a:t> in the Constitution</a:t>
            </a:r>
            <a:endParaRPr lang="en-US" dirty="0">
              <a:effectLst/>
              <a:latin typeface="Centaur" charset="0"/>
              <a:ea typeface="ＭＳ Ｐゴシック" charset="0"/>
            </a:endParaRPr>
          </a:p>
          <a:p>
            <a:endParaRPr lang="en-US" dirty="0"/>
          </a:p>
        </p:txBody>
      </p:sp>
    </p:spTree>
    <p:extLst>
      <p:ext uri="{BB962C8B-B14F-4D97-AF65-F5344CB8AC3E}">
        <p14:creationId xmlns:p14="http://schemas.microsoft.com/office/powerpoint/2010/main" val="103454590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dissolve">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Issues:  Power given to Federal Government</a:t>
            </a:r>
            <a:endParaRPr lang="en-US" dirty="0"/>
          </a:p>
        </p:txBody>
      </p:sp>
      <p:sp>
        <p:nvSpPr>
          <p:cNvPr id="3" name="Text Placeholder 2"/>
          <p:cNvSpPr>
            <a:spLocks noGrp="1"/>
          </p:cNvSpPr>
          <p:nvPr>
            <p:ph type="body" idx="1"/>
          </p:nvPr>
        </p:nvSpPr>
        <p:spPr/>
        <p:txBody>
          <a:bodyPr>
            <a:normAutofit lnSpcReduction="10000"/>
          </a:bodyPr>
          <a:lstStyle/>
          <a:p>
            <a:r>
              <a:rPr lang="en-US" dirty="0" smtClean="0"/>
              <a:t>Anti-Federalists</a:t>
            </a:r>
            <a:endParaRPr lang="en-US" dirty="0"/>
          </a:p>
        </p:txBody>
      </p:sp>
      <p:sp>
        <p:nvSpPr>
          <p:cNvPr id="4" name="Content Placeholder 3"/>
          <p:cNvSpPr>
            <a:spLocks noGrp="1"/>
          </p:cNvSpPr>
          <p:nvPr>
            <p:ph sz="half" idx="2"/>
          </p:nvPr>
        </p:nvSpPr>
        <p:spPr/>
        <p:txBody>
          <a:bodyPr>
            <a:normAutofit fontScale="92500" lnSpcReduction="10000"/>
          </a:bodyPr>
          <a:lstStyle/>
          <a:p>
            <a:r>
              <a:rPr lang="en-US" dirty="0">
                <a:effectLst/>
                <a:latin typeface="Centaur" charset="0"/>
                <a:ea typeface="ＭＳ Ｐゴシック" charset="0"/>
                <a:cs typeface="Times New Roman" charset="0"/>
              </a:rPr>
              <a:t>The limits of the power given to the federal government are not</a:t>
            </a:r>
            <a:r>
              <a:rPr lang="en-US" b="1" u="sng" dirty="0">
                <a:effectLst/>
                <a:latin typeface="Centaur" charset="0"/>
                <a:ea typeface="ＭＳ Ｐゴシック" charset="0"/>
                <a:cs typeface="Times New Roman" charset="0"/>
              </a:rPr>
              <a:t> clear</a:t>
            </a:r>
            <a:r>
              <a:rPr lang="en-US" dirty="0">
                <a:effectLst/>
                <a:latin typeface="Centaur" charset="0"/>
                <a:ea typeface="ＭＳ Ｐゴシック" charset="0"/>
                <a:cs typeface="Times New Roman" charset="0"/>
              </a:rPr>
              <a:t> and will result in the president becoming a </a:t>
            </a:r>
            <a:r>
              <a:rPr lang="en-US" b="1" u="sng" dirty="0">
                <a:effectLst/>
                <a:latin typeface="Centaur" charset="0"/>
                <a:ea typeface="ＭＳ Ｐゴシック" charset="0"/>
                <a:cs typeface="Times New Roman" charset="0"/>
              </a:rPr>
              <a:t>monarch</a:t>
            </a:r>
            <a:r>
              <a:rPr lang="en-US" b="1" dirty="0">
                <a:effectLst/>
                <a:latin typeface="Centaur" charset="0"/>
                <a:ea typeface="ＭＳ Ｐゴシック" charset="0"/>
                <a:cs typeface="Times New Roman" charset="0"/>
              </a:rPr>
              <a:t>. </a:t>
            </a:r>
            <a:r>
              <a:rPr lang="en-US" dirty="0">
                <a:effectLst/>
                <a:latin typeface="Centaur" charset="0"/>
                <a:ea typeface="ＭＳ Ｐゴシック" charset="0"/>
              </a:rPr>
              <a:t>More limits should be made through a </a:t>
            </a:r>
            <a:r>
              <a:rPr lang="en-US" b="1" u="sng" dirty="0">
                <a:effectLst/>
                <a:latin typeface="Centaur" charset="0"/>
                <a:ea typeface="ＭＳ Ｐゴシック" charset="0"/>
              </a:rPr>
              <a:t>Bill</a:t>
            </a:r>
            <a:r>
              <a:rPr lang="en-US" b="1" dirty="0">
                <a:effectLst/>
                <a:latin typeface="Centaur" charset="0"/>
                <a:ea typeface="ＭＳ Ｐゴシック" charset="0"/>
              </a:rPr>
              <a:t> </a:t>
            </a:r>
            <a:r>
              <a:rPr lang="en-US" dirty="0">
                <a:effectLst/>
                <a:latin typeface="Centaur" charset="0"/>
                <a:ea typeface="ＭＳ Ｐゴシック" charset="0"/>
              </a:rPr>
              <a:t>of </a:t>
            </a:r>
            <a:r>
              <a:rPr lang="en-US" b="1" u="sng" dirty="0">
                <a:effectLst/>
                <a:latin typeface="Centaur" charset="0"/>
                <a:ea typeface="ＭＳ Ｐゴシック" charset="0"/>
              </a:rPr>
              <a:t>Rights</a:t>
            </a:r>
            <a:endParaRPr lang="en-US" dirty="0"/>
          </a:p>
        </p:txBody>
      </p:sp>
      <p:sp>
        <p:nvSpPr>
          <p:cNvPr id="5" name="Text Placeholder 4"/>
          <p:cNvSpPr>
            <a:spLocks noGrp="1"/>
          </p:cNvSpPr>
          <p:nvPr>
            <p:ph type="body" sz="quarter" idx="3"/>
          </p:nvPr>
        </p:nvSpPr>
        <p:spPr/>
        <p:txBody>
          <a:bodyPr>
            <a:normAutofit lnSpcReduction="10000"/>
          </a:bodyPr>
          <a:lstStyle/>
          <a:p>
            <a:r>
              <a:rPr lang="en-US" dirty="0" smtClean="0"/>
              <a:t>The Federalists</a:t>
            </a:r>
            <a:endParaRPr lang="en-US" dirty="0"/>
          </a:p>
        </p:txBody>
      </p:sp>
      <p:sp>
        <p:nvSpPr>
          <p:cNvPr id="6" name="Content Placeholder 5"/>
          <p:cNvSpPr>
            <a:spLocks noGrp="1"/>
          </p:cNvSpPr>
          <p:nvPr>
            <p:ph sz="quarter" idx="4"/>
          </p:nvPr>
        </p:nvSpPr>
        <p:spPr/>
        <p:txBody>
          <a:bodyPr>
            <a:normAutofit fontScale="85000" lnSpcReduction="20000"/>
          </a:bodyPr>
          <a:lstStyle/>
          <a:p>
            <a:pPr lvl="0"/>
            <a:r>
              <a:rPr lang="en-US" dirty="0">
                <a:effectLst/>
                <a:latin typeface="Centaur" charset="0"/>
                <a:ea typeface="ＭＳ Ｐゴシック" charset="0"/>
                <a:cs typeface="Times New Roman" charset="0"/>
              </a:rPr>
              <a:t>The checks and balances in the Constitution will be effective in </a:t>
            </a:r>
            <a:r>
              <a:rPr lang="en-US" b="1" u="sng" dirty="0">
                <a:effectLst/>
                <a:latin typeface="Centaur" charset="0"/>
                <a:ea typeface="ＭＳ Ｐゴシック" charset="0"/>
                <a:cs typeface="Times New Roman" charset="0"/>
              </a:rPr>
              <a:t>restraining</a:t>
            </a:r>
            <a:r>
              <a:rPr lang="en-US" dirty="0">
                <a:effectLst/>
                <a:latin typeface="Centaur" charset="0"/>
                <a:ea typeface="ＭＳ Ｐゴシック" charset="0"/>
                <a:cs typeface="Times New Roman" charset="0"/>
              </a:rPr>
              <a:t> the </a:t>
            </a:r>
            <a:r>
              <a:rPr lang="en-US" b="1" u="sng" dirty="0">
                <a:effectLst/>
                <a:latin typeface="Centaur" charset="0"/>
                <a:ea typeface="ＭＳ Ｐゴシック" charset="0"/>
                <a:cs typeface="Times New Roman" charset="0"/>
              </a:rPr>
              <a:t>power </a:t>
            </a:r>
            <a:r>
              <a:rPr lang="en-US" dirty="0">
                <a:effectLst/>
                <a:latin typeface="Centaur" charset="0"/>
                <a:ea typeface="ＭＳ Ｐゴシック" charset="0"/>
                <a:cs typeface="Times New Roman" charset="0"/>
              </a:rPr>
              <a:t>of the </a:t>
            </a:r>
            <a:r>
              <a:rPr lang="en-US" b="1" u="sng" dirty="0">
                <a:effectLst/>
                <a:latin typeface="Centaur" charset="0"/>
                <a:ea typeface="ＭＳ Ｐゴシック" charset="0"/>
                <a:cs typeface="Times New Roman" charset="0"/>
              </a:rPr>
              <a:t>federal government</a:t>
            </a:r>
            <a:r>
              <a:rPr lang="en-US" dirty="0">
                <a:effectLst/>
                <a:latin typeface="Centaur" charset="0"/>
                <a:ea typeface="ＭＳ Ｐゴシック" charset="0"/>
                <a:cs typeface="Times New Roman" charset="0"/>
              </a:rPr>
              <a:t>.  The president does not have the power to make laws, so he/she cannot become a monarch</a:t>
            </a:r>
            <a:endParaRPr lang="en-US" dirty="0">
              <a:effectLst/>
              <a:latin typeface="Centaur" charset="0"/>
              <a:ea typeface="ＭＳ Ｐゴシック" charset="0"/>
            </a:endParaRPr>
          </a:p>
          <a:p>
            <a:endParaRPr lang="en-US" dirty="0"/>
          </a:p>
        </p:txBody>
      </p:sp>
    </p:spTree>
    <p:extLst>
      <p:ext uri="{BB962C8B-B14F-4D97-AF65-F5344CB8AC3E}">
        <p14:creationId xmlns:p14="http://schemas.microsoft.com/office/powerpoint/2010/main" val="44391886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Kilter">
  <a:themeElements>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Kilter">
      <a:majorFont>
        <a:latin typeface="Rockwell"/>
        <a:ea typeface=""/>
        <a:cs typeface=""/>
        <a:font script="Grek" typeface="Cambria"/>
        <a:font script="Cyrl" typeface="Cambria"/>
        <a:font script="Jpan" typeface="ＭＳ 明朝"/>
        <a:font script="Hang" typeface="바탕"/>
        <a:font script="Hans" typeface="华文新魏"/>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ＭＳ 明朝"/>
        <a:font script="Hang" typeface="바탕"/>
        <a:font script="Hans" typeface="华文新魏"/>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ilter">
      <a:fillStyleLst>
        <a:solidFill>
          <a:schemeClr val="phClr"/>
        </a:solidFill>
        <a:gradFill rotWithShape="1">
          <a:gsLst>
            <a:gs pos="0">
              <a:schemeClr val="phClr">
                <a:tint val="14000"/>
                <a:satMod val="180000"/>
                <a:lumMod val="100000"/>
              </a:schemeClr>
            </a:gs>
            <a:gs pos="42000">
              <a:schemeClr val="phClr">
                <a:tint val="40000"/>
                <a:satMod val="160000"/>
                <a:lumMod val="94000"/>
              </a:schemeClr>
            </a:gs>
            <a:gs pos="100000">
              <a:schemeClr val="phClr">
                <a:tint val="94000"/>
                <a:satMod val="140000"/>
              </a:schemeClr>
            </a:gs>
          </a:gsLst>
          <a:lin ang="5160000" scaled="1"/>
        </a:gradFill>
        <a:gradFill rotWithShape="1">
          <a:gsLst>
            <a:gs pos="38000">
              <a:schemeClr val="phClr">
                <a:satMod val="120000"/>
              </a:schemeClr>
            </a:gs>
            <a:gs pos="100000">
              <a:schemeClr val="phClr">
                <a:shade val="60000"/>
                <a:satMod val="180000"/>
                <a:lumMod val="70000"/>
              </a:schemeClr>
            </a:gs>
          </a:gsLst>
          <a:lin ang="4680000" scaled="0"/>
        </a:gradFill>
      </a:fillStyleLst>
      <a:lnStyleLst>
        <a:ln w="12700" cap="flat" cmpd="sng" algn="ctr">
          <a:solidFill>
            <a:schemeClr val="phClr">
              <a:shade val="50000"/>
            </a:schemeClr>
          </a:solidFill>
          <a:prstDash val="solid"/>
        </a:ln>
        <a:ln w="25400" cap="flat" cmpd="sng" algn="ctr">
          <a:solidFill>
            <a:schemeClr val="phClr">
              <a:shade val="75000"/>
              <a:lumMod val="90000"/>
            </a:schemeClr>
          </a:solidFill>
          <a:prstDash val="solid"/>
        </a:ln>
        <a:ln w="38100" cap="flat" cmpd="sng" algn="ctr">
          <a:solidFill>
            <a:schemeClr val="phClr"/>
          </a:solidFill>
          <a:prstDash val="solid"/>
        </a:ln>
      </a:lnStyleLst>
      <a:effectStyleLst>
        <a:effectStyle>
          <a:effectLst>
            <a:outerShdw blurRad="63500" dist="12700" dir="5400000" sx="102000" sy="102000" rotWithShape="0">
              <a:srgbClr val="000000">
                <a:alpha val="20000"/>
              </a:srgbClr>
            </a:outerShdw>
          </a:effectLst>
        </a:effectStyle>
        <a:effectStyle>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a:effectStyle>
        <a:effectStyle>
          <a:effectLst>
            <a:outerShdw blurRad="107950" dist="12700" dir="5040000" rotWithShape="0">
              <a:srgbClr val="000000">
                <a:alpha val="54000"/>
              </a:srgbClr>
            </a:outerShdw>
          </a:effectLst>
          <a:scene3d>
            <a:camera prst="orthographicFront">
              <a:rot lat="0" lon="0" rev="0"/>
            </a:camera>
            <a:lightRig rig="threePt" dir="tl">
              <a:rot lat="0" lon="0" rev="19800000"/>
            </a:lightRig>
          </a:scene3d>
          <a:sp3d prstMaterial="plastic">
            <a:bevelT h="63500" prst="softRound"/>
          </a:sp3d>
        </a:effectStyle>
      </a:effectStyleLst>
      <a:bgFillStyleLst>
        <a:solidFill>
          <a:schemeClr val="phClr"/>
        </a:solidFill>
        <a:gradFill rotWithShape="1">
          <a:gsLst>
            <a:gs pos="0">
              <a:schemeClr val="phClr">
                <a:tint val="95000"/>
                <a:satMod val="140000"/>
                <a:lumMod val="120000"/>
              </a:schemeClr>
            </a:gs>
            <a:gs pos="100000">
              <a:schemeClr val="phClr">
                <a:tint val="95000"/>
                <a:shade val="70000"/>
                <a:satMod val="180000"/>
                <a:lumMod val="82000"/>
              </a:schemeClr>
            </a:gs>
          </a:gsLst>
          <a:path path="circle">
            <a:fillToRect l="25000" t="25000" r="25000" b="25000"/>
          </a:path>
        </a:gradFill>
        <a:gradFill rotWithShape="1">
          <a:gsLst>
            <a:gs pos="0">
              <a:schemeClr val="phClr">
                <a:tint val="94000"/>
                <a:satMod val="140000"/>
                <a:lumMod val="120000"/>
              </a:schemeClr>
            </a:gs>
            <a:gs pos="100000">
              <a:schemeClr val="phClr">
                <a:tint val="97000"/>
                <a:shade val="70000"/>
                <a:satMod val="190000"/>
                <a:lumMod val="72000"/>
              </a:schemeClr>
            </a:gs>
          </a:gsLst>
          <a:path path="circle">
            <a:fillToRect l="50000" t="50000" r="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Kilter.thmx</Template>
  <TotalTime>449</TotalTime>
  <Words>1051</Words>
  <Application>Microsoft Macintosh PowerPoint</Application>
  <PresentationFormat>On-screen Show (4:3)</PresentationFormat>
  <Paragraphs>94</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Kilter</vt:lpstr>
      <vt:lpstr>Federalists vs. Anti-Federalists</vt:lpstr>
      <vt:lpstr>Setting the Scene:</vt:lpstr>
      <vt:lpstr>Key Players The Federalists</vt:lpstr>
      <vt:lpstr>Key Players The Anti-Federalists</vt:lpstr>
      <vt:lpstr>Key  Issue:  Biggest Threat to the People</vt:lpstr>
      <vt:lpstr>Key Issue: Protection of Individual Rights</vt:lpstr>
      <vt:lpstr>Key Issue:  Representation</vt:lpstr>
      <vt:lpstr>Key Issue: People will not hold government accountable</vt:lpstr>
      <vt:lpstr>Key Issues:  Power given to Federal Government</vt:lpstr>
      <vt:lpstr>Reflection</vt:lpstr>
      <vt:lpstr>Individual Rights</vt:lpstr>
      <vt:lpstr>Common Good</vt:lpstr>
      <vt:lpstr>Quote Throw Down</vt:lpstr>
      <vt:lpstr>Quote #1</vt:lpstr>
      <vt:lpstr>FEDERALISTS</vt:lpstr>
      <vt:lpstr>Quote #2</vt:lpstr>
      <vt:lpstr>FEDERALISTS</vt:lpstr>
      <vt:lpstr>Quote #3</vt:lpstr>
      <vt:lpstr>Anti-Federalists</vt:lpstr>
      <vt:lpstr>Quote #4</vt:lpstr>
      <vt:lpstr>FEDERALISTS</vt:lpstr>
      <vt:lpstr>Quote #5</vt:lpstr>
      <vt:lpstr>Anti-Federalists</vt:lpstr>
      <vt:lpstr>Quote #6</vt:lpstr>
      <vt:lpstr>FEDERALISTS</vt:lpstr>
      <vt:lpstr>Quote #7</vt:lpstr>
      <vt:lpstr>FEDERALISTS</vt:lpstr>
      <vt:lpstr>Quote #8</vt:lpstr>
      <vt:lpstr>Anti-Federalists</vt:lpstr>
      <vt:lpstr>Quote #9</vt:lpstr>
      <vt:lpstr>Anti-Federalists</vt:lpstr>
      <vt:lpstr>Quote #10</vt:lpstr>
      <vt:lpstr>Anti-Federalists</vt:lpstr>
    </vt:vector>
  </TitlesOfParts>
  <Company>LPS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Federalists vs. Anti-Federalists</dc:title>
  <dc:creator>LPS LPS</dc:creator>
  <cp:lastModifiedBy>LPS LPS</cp:lastModifiedBy>
  <cp:revision>8</cp:revision>
  <dcterms:created xsi:type="dcterms:W3CDTF">2014-09-23T02:43:58Z</dcterms:created>
  <dcterms:modified xsi:type="dcterms:W3CDTF">2014-09-23T19:13:54Z</dcterms:modified>
</cp:coreProperties>
</file>