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66551" autoAdjust="0"/>
  </p:normalViewPr>
  <p:slideViewPr>
    <p:cSldViewPr snapToGrid="0">
      <p:cViewPr>
        <p:scale>
          <a:sx n="67" d="100"/>
          <a:sy n="67" d="100"/>
        </p:scale>
        <p:origin x="-80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B1F7D-68AC-3747-837F-156A5606EFE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C17CB-45E6-D24A-BFF3-E5E260F0D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7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gdsgdfsgf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C17CB-45E6-D24A-BFF3-E5E260F0DB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6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Rise in totalitarianism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9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Stalin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60665"/>
            <a:ext cx="3948545" cy="52488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propaganda to force people to think the same</a:t>
            </a:r>
          </a:p>
          <a:p>
            <a:r>
              <a:rPr lang="en-US" dirty="0" smtClean="0"/>
              <a:t>Forced writers and thinkers to only portray communism as good.</a:t>
            </a:r>
          </a:p>
          <a:p>
            <a:r>
              <a:rPr lang="en-US" dirty="0" smtClean="0"/>
              <a:t>Forced people to adopted atheism or face persecution</a:t>
            </a:r>
          </a:p>
          <a:p>
            <a:r>
              <a:rPr lang="en-US" dirty="0" smtClean="0"/>
              <a:t>Benefits did include free education, healthcare, and housing, but didn't have real quality.</a:t>
            </a:r>
          </a:p>
          <a:p>
            <a:r>
              <a:rPr lang="en-US" dirty="0" smtClean="0"/>
              <a:t>Joseph Stalin used fear to his advantage, but did help Russia become a superpower by forcing Russians to do as he said.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308" y="1460665"/>
            <a:ext cx="6982692" cy="524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0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Fascism                  vs.     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Centralized Government</a:t>
            </a:r>
          </a:p>
          <a:p>
            <a:r>
              <a:rPr lang="en-US" dirty="0" smtClean="0"/>
              <a:t>“Survival of the Fitness”</a:t>
            </a:r>
          </a:p>
          <a:p>
            <a:r>
              <a:rPr lang="en-US" dirty="0" smtClean="0"/>
              <a:t>Dictator is leader</a:t>
            </a:r>
          </a:p>
          <a:p>
            <a:r>
              <a:rPr lang="en-US" dirty="0" smtClean="0"/>
              <a:t>Religion if it supports the state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Centralized Government</a:t>
            </a:r>
          </a:p>
          <a:p>
            <a:r>
              <a:rPr lang="en-US" dirty="0" smtClean="0"/>
              <a:t>“Everyone Equal”</a:t>
            </a:r>
          </a:p>
          <a:p>
            <a:r>
              <a:rPr lang="en-US" dirty="0" smtClean="0"/>
              <a:t>The party rules/ people rule</a:t>
            </a:r>
          </a:p>
          <a:p>
            <a:r>
              <a:rPr lang="en-US" dirty="0" smtClean="0"/>
              <a:t>Atheist, only communist ideology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80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Adolph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4813300" cy="4356100"/>
          </a:xfrm>
        </p:spPr>
        <p:txBody>
          <a:bodyPr>
            <a:normAutofit/>
          </a:bodyPr>
          <a:lstStyle/>
          <a:p>
            <a:r>
              <a:rPr lang="en-US" dirty="0" smtClean="0"/>
              <a:t>Treaty of Versailles leaves Germany Bankrupt</a:t>
            </a:r>
          </a:p>
          <a:p>
            <a:r>
              <a:rPr lang="en-US" dirty="0" smtClean="0"/>
              <a:t>Create a new Democratic Gov. called the </a:t>
            </a:r>
            <a:r>
              <a:rPr lang="en-US" dirty="0" smtClean="0">
                <a:solidFill>
                  <a:srgbClr val="FF0000"/>
                </a:solidFill>
              </a:rPr>
              <a:t>Weimar Republic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Political groups begin to form, including the National Socialist German Workers, NAZI for short.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Hitler joins the Nazis, but is arrested for staging a coup.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Eventually is elected Chancellor through the Weimar constitution, but is then made dictator for life.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900" y="685800"/>
            <a:ext cx="5867400" cy="589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50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Adolph Hitler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460500"/>
            <a:ext cx="53975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Created the </a:t>
            </a:r>
            <a:r>
              <a:rPr lang="en-US" dirty="0" smtClean="0">
                <a:solidFill>
                  <a:srgbClr val="FF0000"/>
                </a:solidFill>
              </a:rPr>
              <a:t>Third Reich</a:t>
            </a:r>
            <a:r>
              <a:rPr lang="en-US" dirty="0" smtClean="0"/>
              <a:t>, the first being the Holy Roman Empire, the second the monarchy under Otto van Bismarck </a:t>
            </a:r>
          </a:p>
          <a:p>
            <a:r>
              <a:rPr lang="en-US" dirty="0" smtClean="0"/>
              <a:t>Creates a totalitarian state, with more people supporting the Nazi party</a:t>
            </a:r>
          </a:p>
          <a:p>
            <a:r>
              <a:rPr lang="en-US" dirty="0" smtClean="0"/>
              <a:t>Created the Gestapo: German secret police, to enforce laws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Nuremberg Laws: deprived Jews living in Germany of citizenship. </a:t>
            </a:r>
          </a:p>
          <a:p>
            <a:r>
              <a:rPr lang="en-US" dirty="0" smtClean="0"/>
              <a:t>Lead to more purges against Jews and those who opposed, like </a:t>
            </a:r>
            <a:r>
              <a:rPr lang="en-US" dirty="0" smtClean="0">
                <a:solidFill>
                  <a:srgbClr val="FF0000"/>
                </a:solidFill>
              </a:rPr>
              <a:t>The Night of Broken Glass.</a:t>
            </a:r>
          </a:p>
          <a:p>
            <a:r>
              <a:rPr lang="en-US" dirty="0" smtClean="0"/>
              <a:t>Used propaganda and education to twist the German culture around Hitler views. </a:t>
            </a:r>
          </a:p>
          <a:p>
            <a:r>
              <a:rPr lang="en-US" dirty="0" smtClean="0"/>
              <a:t>Would lead to German militarization.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87" y="300305"/>
            <a:ext cx="4196670" cy="618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1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setup to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424" y="1472339"/>
            <a:ext cx="10023128" cy="5207430"/>
          </a:xfrm>
        </p:spPr>
        <p:txBody>
          <a:bodyPr>
            <a:normAutofit/>
          </a:bodyPr>
          <a:lstStyle/>
          <a:p>
            <a:r>
              <a:rPr lang="en-US" dirty="0" smtClean="0"/>
              <a:t>Japan completes its takeover of Manchuria, League of Nations does nothing</a:t>
            </a:r>
          </a:p>
          <a:p>
            <a:r>
              <a:rPr lang="en-US" dirty="0" smtClean="0"/>
              <a:t>Italy invades Ethiopia, League of nations does nothing</a:t>
            </a:r>
          </a:p>
          <a:p>
            <a:r>
              <a:rPr lang="en-US" dirty="0" smtClean="0"/>
              <a:t>Hitler militarizes Germany, going against the Versatile treaty, League of Nations begins an </a:t>
            </a:r>
            <a:r>
              <a:rPr lang="en-US" dirty="0" smtClean="0">
                <a:solidFill>
                  <a:srgbClr val="FF0000"/>
                </a:solidFill>
              </a:rPr>
              <a:t>Appeasement: giving in to the demands of an aggressor to keep the peace.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U.S. signs </a:t>
            </a:r>
            <a:r>
              <a:rPr lang="en-US" dirty="0" smtClean="0">
                <a:solidFill>
                  <a:srgbClr val="FF0000"/>
                </a:solidFill>
              </a:rPr>
              <a:t>Neutrality Acts: Keeping the U.S. out of European conflicts.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Japan, Italy, Germany sign a treaty initially to fight Soviet Communism, called the </a:t>
            </a:r>
            <a:r>
              <a:rPr lang="en-US" dirty="0" smtClean="0">
                <a:solidFill>
                  <a:srgbClr val="FF0000"/>
                </a:solidFill>
              </a:rPr>
              <a:t>Axis Powers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Fascism spreads to Spain, leads to the rise of Francisco Franco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3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Francisco Franco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96" y="1475874"/>
            <a:ext cx="4379493" cy="53821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military general who revolted against the new democratic government in Spain</a:t>
            </a:r>
          </a:p>
          <a:p>
            <a:r>
              <a:rPr lang="en-US" dirty="0" smtClean="0"/>
              <a:t>Civil war broke out in 1936 between the fascists who supported Franco, and the loyalists who were anti fascists.</a:t>
            </a:r>
          </a:p>
          <a:p>
            <a:r>
              <a:rPr lang="en-US" dirty="0" smtClean="0"/>
              <a:t>Germany and Italy supported Franco with weapons and troops, while the Soviet Union supported the loyalists for fear of fascism spreading.</a:t>
            </a:r>
          </a:p>
          <a:p>
            <a:r>
              <a:rPr lang="en-US" dirty="0" smtClean="0"/>
              <a:t>Ended in 1939 with Franco becoming dictator for life, rule for nearly forty years.</a:t>
            </a:r>
          </a:p>
          <a:p>
            <a:r>
              <a:rPr lang="en-US" dirty="0" smtClean="0"/>
              <a:t>Used the same tactics Hitler and Mussolini used in order to control the populace.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389" y="1475874"/>
            <a:ext cx="6732041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5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Appeasement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980" y="1363579"/>
            <a:ext cx="5229726" cy="54944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Hitler wanted all German speaking people under the Third Reich rule</a:t>
            </a:r>
          </a:p>
          <a:p>
            <a:r>
              <a:rPr lang="en-US" dirty="0" smtClean="0"/>
              <a:t>Initiated </a:t>
            </a:r>
            <a:r>
              <a:rPr lang="en-US" dirty="0" smtClean="0">
                <a:solidFill>
                  <a:srgbClr val="FF0000"/>
                </a:solidFill>
              </a:rPr>
              <a:t>Anschluss: union of Austria and Germany</a:t>
            </a:r>
            <a:r>
              <a:rPr lang="en-US" dirty="0" smtClean="0"/>
              <a:t>, League of Nations only protested it, but didn't take action.</a:t>
            </a:r>
          </a:p>
          <a:p>
            <a:r>
              <a:rPr lang="en-US" dirty="0" smtClean="0"/>
              <a:t>Hitler then turns to Czechoslovakia, wanted the </a:t>
            </a:r>
            <a:r>
              <a:rPr lang="en-US" dirty="0" smtClean="0">
                <a:solidFill>
                  <a:srgbClr val="FF0000"/>
                </a:solidFill>
              </a:rPr>
              <a:t>Sudetenland: western part of Czechoslovakia</a:t>
            </a:r>
            <a:r>
              <a:rPr lang="en-US" dirty="0" smtClean="0"/>
              <a:t>, be given to Germany. France and Great Britain allow it instead of going to war. </a:t>
            </a:r>
          </a:p>
          <a:p>
            <a:r>
              <a:rPr lang="en-US" dirty="0" smtClean="0"/>
              <a:t>Hitler then signs the Nazi-Soviet pact, creating peace with the Soviet Union</a:t>
            </a:r>
          </a:p>
          <a:p>
            <a:r>
              <a:rPr lang="en-US" dirty="0" smtClean="0"/>
              <a:t>With nobody willing to stop Hitler, Czechoslovakia is completely taken over</a:t>
            </a:r>
          </a:p>
          <a:p>
            <a:r>
              <a:rPr lang="en-US" dirty="0" smtClean="0"/>
              <a:t>September 1939, Germany invades Poland, Great Britain and France declare war on Germany.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706" y="1631373"/>
            <a:ext cx="5377377" cy="412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27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215" y="163009"/>
            <a:ext cx="5137111" cy="6533067"/>
          </a:xfrm>
        </p:spPr>
      </p:pic>
      <p:sp>
        <p:nvSpPr>
          <p:cNvPr id="5" name="TextBox 4"/>
          <p:cNvSpPr txBox="1"/>
          <p:nvPr/>
        </p:nvSpPr>
        <p:spPr>
          <a:xfrm>
            <a:off x="750093" y="2514199"/>
            <a:ext cx="5164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Neville Chamberlain</a:t>
            </a: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 Minister of England</a:t>
            </a:r>
          </a:p>
          <a:p>
            <a:r>
              <a:rPr lang="en-US" dirty="0" smtClean="0"/>
              <a:t>Led the Munich Conference, a peace treaty to appease to Hitler</a:t>
            </a: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Believed giving Czechoslovakia would keep peace.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6258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how the rise of dictators and totalitarian states led to WWII </a:t>
            </a:r>
          </a:p>
          <a:p>
            <a:r>
              <a:rPr lang="en-US" dirty="0" smtClean="0"/>
              <a:t>Understand how appeasement of Hitler only fed power hungry intentions.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5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notes, participate in discussion and complete activity on dictators and appeasement.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3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1836, defenders of the Alamo in San Antonio, TX call for help against Santa Anna and the Mexican Army. </a:t>
            </a:r>
          </a:p>
          <a:p>
            <a:r>
              <a:rPr lang="en-US" dirty="0" smtClean="0"/>
              <a:t>1917 The U.S is presented the Zimmermann Note by the British</a:t>
            </a:r>
          </a:p>
          <a:p>
            <a:r>
              <a:rPr lang="en-US" dirty="0" smtClean="0"/>
              <a:t>1968 The Tet offensive is halted by U.S and allied forces in South Vietnam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5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 About Animals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Bats save the U.S. agriculture industry around $3 billion dollars every year by eating bugs. </a:t>
            </a:r>
          </a:p>
          <a:p>
            <a:r>
              <a:rPr lang="en-US" dirty="0" smtClean="0"/>
              <a:t>Sharks kill less than 10 humans per year. More likely to be killed by a cow, averaging 20 deaths per year in America. </a:t>
            </a:r>
          </a:p>
          <a:p>
            <a:r>
              <a:rPr lang="en-US" dirty="0" smtClean="0"/>
              <a:t>Butterflies can taste with their feet</a:t>
            </a:r>
          </a:p>
          <a:p>
            <a:r>
              <a:rPr lang="en-US" dirty="0" smtClean="0"/>
              <a:t>Sheep and rabbits are immune to black widow venom.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8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WWI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67543"/>
            <a:ext cx="3797559" cy="49638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Reparations leave losers bitter</a:t>
            </a:r>
          </a:p>
          <a:p>
            <a:r>
              <a:rPr lang="en-US" dirty="0" smtClean="0"/>
              <a:t>Governments fall in Germany, Russia, Austria-Hungary, Italy </a:t>
            </a:r>
          </a:p>
          <a:p>
            <a:r>
              <a:rPr lang="en-US" dirty="0" smtClean="0"/>
              <a:t>Great Depression led to economic turmoil throughout all of the World.</a:t>
            </a:r>
          </a:p>
          <a:p>
            <a:r>
              <a:rPr lang="en-US" dirty="0" smtClean="0"/>
              <a:t>Made it easier for new forms of Gov. like </a:t>
            </a:r>
            <a:r>
              <a:rPr lang="en-US" dirty="0" smtClean="0">
                <a:solidFill>
                  <a:srgbClr val="FF0000"/>
                </a:solidFill>
              </a:rPr>
              <a:t>fascism: centralized government that values the state over the individual. Is not communism.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Totalitarian state: A dictator attempts to control every aspect of the lives of its citizens.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114" y="1567543"/>
            <a:ext cx="6470238" cy="496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1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Benito Mussolini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764" y="1504950"/>
            <a:ext cx="4693686" cy="5048250"/>
          </a:xfrm>
        </p:spPr>
        <p:txBody>
          <a:bodyPr>
            <a:normAutofit/>
          </a:bodyPr>
          <a:lstStyle/>
          <a:p>
            <a:r>
              <a:rPr lang="en-US" dirty="0" smtClean="0"/>
              <a:t>Italy joined Allies, was promised land but didn't receive all of it, led to outrage and Italian Nationalism.</a:t>
            </a:r>
          </a:p>
          <a:p>
            <a:r>
              <a:rPr lang="en-US" dirty="0" smtClean="0"/>
              <a:t>Government divided, peasants and workers went on strike, similar to Russia. </a:t>
            </a:r>
          </a:p>
          <a:p>
            <a:r>
              <a:rPr lang="en-US" dirty="0" smtClean="0"/>
              <a:t>Benito Mussolini, nicknamed “Il Duce” = The Leader</a:t>
            </a:r>
          </a:p>
          <a:p>
            <a:r>
              <a:rPr lang="en-US" dirty="0" smtClean="0"/>
              <a:t>Grew up a socialist, instead favored an intense form of nationalism. </a:t>
            </a:r>
          </a:p>
          <a:p>
            <a:r>
              <a:rPr lang="en-US" dirty="0" smtClean="0"/>
              <a:t>Organized veterans and other Italians into the fascist party. Comes from the Roman symbol of a bundle of sticks wrapped around an axe, stands for unity and authority. </a:t>
            </a:r>
            <a:endParaRPr lang="en-US" dirty="0"/>
          </a:p>
        </p:txBody>
      </p:sp>
      <p:sp>
        <p:nvSpPr>
          <p:cNvPr id="4" name="AutoShape 2" descr="Image result for benito mussolini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benito mussolini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534" y="3730979"/>
            <a:ext cx="5586102" cy="31599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533" y="96708"/>
            <a:ext cx="5586103" cy="363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8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Benito Mussolini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285999"/>
            <a:ext cx="3806042" cy="4281055"/>
          </a:xfrm>
        </p:spPr>
        <p:txBody>
          <a:bodyPr/>
          <a:lstStyle/>
          <a:p>
            <a:r>
              <a:rPr lang="en-US" dirty="0" smtClean="0"/>
              <a:t>Created the </a:t>
            </a:r>
            <a:r>
              <a:rPr lang="en-US" dirty="0" smtClean="0">
                <a:solidFill>
                  <a:srgbClr val="FF0000"/>
                </a:solidFill>
              </a:rPr>
              <a:t>Black Shirts: fascists members who favored violent action over democratic process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After gaining support, Mussolini </a:t>
            </a:r>
            <a:r>
              <a:rPr lang="en-US" dirty="0" smtClean="0">
                <a:solidFill>
                  <a:srgbClr val="FF0000"/>
                </a:solidFill>
              </a:rPr>
              <a:t>March on Rome: Tens of thousands of fascists members march on Rome in support of Mussolini.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Gains power as prime minister of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Creates the first totalitarian state.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643" y="1721922"/>
            <a:ext cx="6871021" cy="484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1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Stalin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8410"/>
            <a:ext cx="4415742" cy="50465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Assumes power after the death of Vladimir Lenin </a:t>
            </a:r>
          </a:p>
          <a:p>
            <a:r>
              <a:rPr lang="en-US" dirty="0" smtClean="0"/>
              <a:t>Created a </a:t>
            </a:r>
            <a:r>
              <a:rPr lang="en-US" dirty="0" smtClean="0">
                <a:solidFill>
                  <a:srgbClr val="FF0000"/>
                </a:solidFill>
              </a:rPr>
              <a:t>command economy: government makes all economic decisions.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Industry boomed, but the workers suffered.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Attempted to put communism in a bright light using </a:t>
            </a:r>
            <a:r>
              <a:rPr lang="en-US" dirty="0" smtClean="0">
                <a:solidFill>
                  <a:srgbClr val="FF0000"/>
                </a:solidFill>
              </a:rPr>
              <a:t>Socialist realism: promoting communism as a good thing.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Used terror tactics to strike fear in those who would oppose him. Created a secret police: NKVD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Created </a:t>
            </a:r>
            <a:r>
              <a:rPr lang="en-US" dirty="0" smtClean="0">
                <a:solidFill>
                  <a:srgbClr val="FF0000"/>
                </a:solidFill>
              </a:rPr>
              <a:t>Gulags: brutal labor camps were enemies of Stalin would go.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954" y="273133"/>
            <a:ext cx="6231840" cy="623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9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1775</TotalTime>
  <Words>1053</Words>
  <Application>Microsoft Macintosh PowerPoint</Application>
  <PresentationFormat>Custom</PresentationFormat>
  <Paragraphs>94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Crop</vt:lpstr>
      <vt:lpstr>Rise in totalitarianism</vt:lpstr>
      <vt:lpstr>Onjectives</vt:lpstr>
      <vt:lpstr>Behavioral Objectives</vt:lpstr>
      <vt:lpstr>TDIH</vt:lpstr>
      <vt:lpstr>Fun Facts About Animals </vt:lpstr>
      <vt:lpstr>Post WWI Outcomes</vt:lpstr>
      <vt:lpstr>Benito Mussolini</vt:lpstr>
      <vt:lpstr>Benito Mussolini (continued)</vt:lpstr>
      <vt:lpstr>Joseph Stalin</vt:lpstr>
      <vt:lpstr>Joseph Stalin (Continued)</vt:lpstr>
      <vt:lpstr>Fascism                  vs.      Communism</vt:lpstr>
      <vt:lpstr>Adolph Hitler</vt:lpstr>
      <vt:lpstr>Adolph Hitler (Continued) </vt:lpstr>
      <vt:lpstr>The setup to WWII</vt:lpstr>
      <vt:lpstr>Francisco Franco</vt:lpstr>
      <vt:lpstr>Appeasement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in totalitarianism</dc:title>
  <dc:creator>Benjamin Balduc</dc:creator>
  <cp:lastModifiedBy>LPS LPS</cp:lastModifiedBy>
  <cp:revision>31</cp:revision>
  <dcterms:created xsi:type="dcterms:W3CDTF">2016-02-16T16:14:00Z</dcterms:created>
  <dcterms:modified xsi:type="dcterms:W3CDTF">2016-02-25T13:40:49Z</dcterms:modified>
</cp:coreProperties>
</file>