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>
        <p:scale>
          <a:sx n="69" d="100"/>
          <a:sy n="69" d="100"/>
        </p:scale>
        <p:origin x="7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Japans rise to imperialism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337" y="148250"/>
            <a:ext cx="7333489" cy="6533537"/>
          </a:xfrm>
        </p:spPr>
      </p:pic>
    </p:spTree>
    <p:extLst>
      <p:ext uri="{BB962C8B-B14F-4D97-AF65-F5344CB8AC3E}">
        <p14:creationId xmlns:p14="http://schemas.microsoft.com/office/powerpoint/2010/main" val="3469621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with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3600450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Japanese conflict and expansion into Korea led to issues with Russia.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Russo-Japanese war 1904: </a:t>
            </a:r>
            <a:r>
              <a:rPr lang="en-US" dirty="0" smtClean="0">
                <a:solidFill>
                  <a:srgbClr val="FF0000"/>
                </a:solidFill>
              </a:rPr>
              <a:t>War between Russia and China, Japan wins and claims Russian territory in China.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The significance of it was an Asian power defeating a European power.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2762" y="1171576"/>
            <a:ext cx="4552951" cy="5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Conquers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defeating Russia, Japan controlled Korea from 1905-1945.</a:t>
            </a:r>
          </a:p>
          <a:p>
            <a:r>
              <a:rPr lang="en-US" dirty="0" smtClean="0"/>
              <a:t>Created a rule that copied their European counterparts.</a:t>
            </a:r>
          </a:p>
          <a:p>
            <a:r>
              <a:rPr lang="en-US" dirty="0" smtClean="0"/>
              <a:t>Industrialized Korea, but took control all of their resources.</a:t>
            </a:r>
          </a:p>
          <a:p>
            <a:r>
              <a:rPr lang="en-US" dirty="0" smtClean="0"/>
              <a:t>Because of this, Korea revolted against Japan March 1, 1919. Was called the </a:t>
            </a:r>
            <a:r>
              <a:rPr lang="en-US" dirty="0" smtClean="0">
                <a:solidFill>
                  <a:srgbClr val="FF0000"/>
                </a:solidFill>
              </a:rPr>
              <a:t>March First Movement: created a rise in Korean nationalism.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Ended with the massacre of hundreds of Koreans.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By the early 1900s, Japan was the strongest power in Asia.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2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understand how Japan rose to power through the Meiji Restoration through industrialization, societal changes, and militarization. </a:t>
            </a:r>
          </a:p>
          <a:p>
            <a:r>
              <a:rPr lang="en-US" dirty="0" smtClean="0"/>
              <a:t>Students will understand how these changes led to Japan becoming an imperialistic nation.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6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Quick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3711039" cy="3581400"/>
          </a:xfrm>
        </p:spPr>
        <p:txBody>
          <a:bodyPr/>
          <a:lstStyle/>
          <a:p>
            <a:r>
              <a:rPr lang="en-US" dirty="0" smtClean="0"/>
              <a:t>The Meiji Restoration was a time period for Japan to modernize based on the western powers. </a:t>
            </a:r>
          </a:p>
          <a:p>
            <a:r>
              <a:rPr lang="en-US" dirty="0" smtClean="0"/>
              <a:t>Named after Emperor Meiji, lasted from 1868 to 1912</a:t>
            </a:r>
          </a:p>
          <a:p>
            <a:r>
              <a:rPr lang="en-US" dirty="0" smtClean="0"/>
              <a:t>Led to government, military, and social changes that resembled western powers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33993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0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Modern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9" y="2286000"/>
            <a:ext cx="6525491" cy="3581400"/>
          </a:xfrm>
        </p:spPr>
        <p:txBody>
          <a:bodyPr/>
          <a:lstStyle/>
          <a:p>
            <a:r>
              <a:rPr lang="en-US" dirty="0" smtClean="0"/>
              <a:t>Wanted to create a modern government based on the western powers.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Created a Diet: a democracy with an emperor as the head of the government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Created separate branches to maintain finance, military and education.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086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Industrialization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8674925" cy="3581400"/>
          </a:xfrm>
        </p:spPr>
        <p:txBody>
          <a:bodyPr>
            <a:normAutofit/>
          </a:bodyPr>
          <a:lstStyle/>
          <a:p>
            <a:r>
              <a:rPr lang="en-US" dirty="0" smtClean="0"/>
              <a:t>Improving the economy was step one with modernizing Japan.</a:t>
            </a:r>
          </a:p>
          <a:p>
            <a:r>
              <a:rPr lang="en-US" dirty="0" smtClean="0"/>
              <a:t>Creating a modern banking system, built railroads, improved ports, organized telegraph and postal system.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Zaibatsu: Powerful banking and business families formed through economic reforms. </a:t>
            </a:r>
          </a:p>
          <a:p>
            <a:r>
              <a:rPr lang="en-US" dirty="0" smtClean="0"/>
              <a:t>Peasants traveled to cities looking for work in factories.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7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Societal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4767943" cy="3581400"/>
          </a:xfrm>
        </p:spPr>
        <p:txBody>
          <a:bodyPr/>
          <a:lstStyle/>
          <a:p>
            <a:r>
              <a:rPr lang="en-US" dirty="0" smtClean="0"/>
              <a:t>Classes from feudal japan ended.</a:t>
            </a:r>
          </a:p>
          <a:p>
            <a:r>
              <a:rPr lang="en-US" dirty="0" smtClean="0"/>
              <a:t>Women gained some rights, but still played a secondary role in society. </a:t>
            </a:r>
          </a:p>
          <a:p>
            <a:r>
              <a:rPr lang="en-US" dirty="0" smtClean="0"/>
              <a:t>Japan was able to improve so rapidly because they are a </a:t>
            </a:r>
            <a:r>
              <a:rPr lang="en-US" dirty="0" smtClean="0">
                <a:solidFill>
                  <a:srgbClr val="FF0000"/>
                </a:solidFill>
              </a:rPr>
              <a:t>homogeneous society: people who share a common culture and language.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In order to resist foreign powers, Japan had to learn from western cultures.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1508167"/>
            <a:ext cx="5146052" cy="407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5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 Militarized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6000"/>
            <a:ext cx="3651662" cy="3581400"/>
          </a:xfrm>
        </p:spPr>
        <p:txBody>
          <a:bodyPr/>
          <a:lstStyle/>
          <a:p>
            <a:r>
              <a:rPr lang="en-US" dirty="0" smtClean="0"/>
              <a:t>Rise in economy fed imperialist notions. </a:t>
            </a:r>
          </a:p>
          <a:p>
            <a:r>
              <a:rPr lang="en-US" dirty="0" smtClean="0"/>
              <a:t>Had the technology to fight off foreign powers, but needed raw materials from other countries. </a:t>
            </a:r>
          </a:p>
          <a:p>
            <a:r>
              <a:rPr lang="en-US" dirty="0" smtClean="0"/>
              <a:t>Wanted to create an empire in East Asia.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701" y="1401289"/>
            <a:ext cx="6530666" cy="411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6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target: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35760"/>
            <a:ext cx="3592286" cy="46937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Korea was </a:t>
            </a:r>
            <a:r>
              <a:rPr lang="en-US" dirty="0" smtClean="0"/>
              <a:t>the </a:t>
            </a:r>
            <a:r>
              <a:rPr lang="en-US" dirty="0" smtClean="0"/>
              <a:t>main focus of Russia, China, and Japan.</a:t>
            </a:r>
          </a:p>
          <a:p>
            <a:r>
              <a:rPr lang="en-US" dirty="0" smtClean="0"/>
              <a:t>Korea (ran by the </a:t>
            </a:r>
            <a:r>
              <a:rPr lang="en-US" dirty="0" err="1" smtClean="0"/>
              <a:t>Chosun</a:t>
            </a:r>
            <a:r>
              <a:rPr lang="en-US" dirty="0" smtClean="0"/>
              <a:t> Dynasty), was isolated, didn‘t allow foreigners. </a:t>
            </a:r>
          </a:p>
          <a:p>
            <a:r>
              <a:rPr lang="en-US" dirty="0" smtClean="0"/>
              <a:t>1876, Japan forced Korea into unequal treaties for trade.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1894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Sino-Japanese war: </a:t>
            </a:r>
            <a:r>
              <a:rPr lang="en-US" dirty="0" smtClean="0">
                <a:solidFill>
                  <a:srgbClr val="FF0000"/>
                </a:solidFill>
              </a:rPr>
              <a:t>China and Japan fought, Japanese claimed victory and trade ports. 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Conquered a new territory in Northern China called Manchuria.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885" y="1318161"/>
            <a:ext cx="7001577" cy="512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5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08197"/>
            <a:ext cx="9855409" cy="6442974"/>
          </a:xfrm>
        </p:spPr>
      </p:pic>
    </p:spTree>
    <p:extLst>
      <p:ext uri="{BB962C8B-B14F-4D97-AF65-F5344CB8AC3E}">
        <p14:creationId xmlns:p14="http://schemas.microsoft.com/office/powerpoint/2010/main" val="211751665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114</TotalTime>
  <Words>469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Franklin Gothic Book</vt:lpstr>
      <vt:lpstr>Crop</vt:lpstr>
      <vt:lpstr>Japans rise to imperialism</vt:lpstr>
      <vt:lpstr>Objectives</vt:lpstr>
      <vt:lpstr>Quick reminder</vt:lpstr>
      <vt:lpstr>A Modern Government</vt:lpstr>
      <vt:lpstr>Industrialization</vt:lpstr>
      <vt:lpstr>Societal Changes</vt:lpstr>
      <vt:lpstr>Japan Militarized</vt:lpstr>
      <vt:lpstr>First target: Korea</vt:lpstr>
      <vt:lpstr>PowerPoint Presentation</vt:lpstr>
      <vt:lpstr>PowerPoint Presentation</vt:lpstr>
      <vt:lpstr>Conflict with Russia</vt:lpstr>
      <vt:lpstr>Japan Conquers Korea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Japans rise to imperialism</dc:title>
  <dc:creator>Benjamin Balduc</dc:creator>
  <cp:lastModifiedBy>Benjamin Balduc</cp:lastModifiedBy>
  <cp:revision>13</cp:revision>
  <dcterms:created xsi:type="dcterms:W3CDTF">2016-02-09T03:31:27Z</dcterms:created>
  <dcterms:modified xsi:type="dcterms:W3CDTF">2016-02-09T18:52:11Z</dcterms:modified>
</cp:coreProperties>
</file>