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theme/theme5.xml" ContentType="application/vnd.openxmlformats-officedocument.theme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2"/>
  </p:notesMasterIdLst>
  <p:handoutMasterIdLst>
    <p:handoutMasterId r:id="rId13"/>
  </p:handoutMasterIdLst>
  <p:sldIdLst>
    <p:sldId id="257" r:id="rId6"/>
    <p:sldId id="263" r:id="rId7"/>
    <p:sldId id="267" r:id="rId8"/>
    <p:sldId id="275" r:id="rId9"/>
    <p:sldId id="27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9001A"/>
    <a:srgbClr val="7C0423"/>
    <a:srgbClr val="65051A"/>
    <a:srgbClr val="5B051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BC5D-9533-2242-AAC9-001BB7BF9897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90B6-8781-F041-B2A2-183717349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35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7110-E712-AE45-962E-62FB2B86F28C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3A29-F40B-164D-8EFD-603B39AF6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05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Image credit: </a:t>
            </a:r>
            <a:r>
              <a:rPr lang="en-US" sz="1200" b="1" i="1" dirty="0" err="1" smtClean="0"/>
              <a:t>Warschau</a:t>
            </a:r>
            <a:r>
              <a:rPr lang="en-US" sz="1200" b="1" i="1" dirty="0" smtClean="0"/>
              <a:t>, Parade </a:t>
            </a:r>
            <a:r>
              <a:rPr lang="en-US" sz="1200" b="1" i="1" dirty="0" err="1" smtClean="0"/>
              <a:t>vor</a:t>
            </a:r>
            <a:r>
              <a:rPr lang="en-US" sz="1200" b="1" i="1" dirty="0" smtClean="0"/>
              <a:t> Adolf Hitle</a:t>
            </a:r>
            <a:r>
              <a:rPr lang="en-US" sz="1200" b="1" dirty="0" smtClean="0"/>
              <a:t>r [Photograph]. (1939). Retrieved September 25, 2012 from: http://en.wikipedia.org/wiki/File:Bundesarchiv_Bild_146-1989-034-21,_Warschau,_Parade_vor_Adolf_Hitler.jpg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3A29-F40B-164D-8EFD-603B39AF6D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 http://users.humboldt.edu/ogayle/hist111/unit2WWII.html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3A29-F40B-164D-8EFD-603B39AF6D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 http://users.humboldt.edu/ogayle/hist111/unit2WWII.html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3A29-F40B-164D-8EFD-603B39AF6D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 http://users.humboldt.edu/ogayle/hist111/unit2WWII.html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3A29-F40B-164D-8EFD-603B39AF6D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title slide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93140" y="4204970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date  |  other information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62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Type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4540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56"/>
          <p:cNvSpPr txBox="1">
            <a:spLocks noChangeArrowheads="1"/>
          </p:cNvSpPr>
          <p:nvPr userDrawn="1"/>
        </p:nvSpPr>
        <p:spPr bwMode="auto">
          <a:xfrm>
            <a:off x="7767320" y="6136809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fld id="{773E562B-26EC-2942-9837-8EF2B9BE0267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0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6"/>
          <p:cNvSpPr txBox="1">
            <a:spLocks noChangeArrowheads="1"/>
          </p:cNvSpPr>
          <p:nvPr userDrawn="1"/>
        </p:nvSpPr>
        <p:spPr bwMode="auto">
          <a:xfrm>
            <a:off x="7767320" y="6136809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fld id="{773E562B-26EC-2942-9837-8EF2B9BE0267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4540" y="184658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Type slide title here</a:t>
            </a:r>
            <a:br>
              <a:rPr lang="en-US" dirty="0" smtClean="0"/>
            </a:br>
            <a:r>
              <a:rPr lang="en-US" dirty="0" smtClean="0"/>
              <a:t>second line of title here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07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Slide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Type here // Transition Slide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18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Slide 2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Type here // Transition Slide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55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end slide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6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80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72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9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78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Appeasement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51898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German Rearmament</a:t>
            </a:r>
            <a:endParaRPr lang="en-US" sz="3200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/>
          <a:srcRect t="1341" b="1341"/>
          <a:stretch>
            <a:fillRect/>
          </a:stretch>
        </p:blipFill>
        <p:spPr>
          <a:xfrm>
            <a:off x="4389120" y="1920239"/>
            <a:ext cx="3682048" cy="306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1040" y="1565843"/>
            <a:ext cx="34747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By 1938, Germany had rebuilt its military under Hitler in violation of the Treaty of Versailles.</a:t>
            </a:r>
          </a:p>
          <a:p>
            <a:pPr lvl="0"/>
            <a:endParaRPr lang="en-US" sz="2000" dirty="0" smtClean="0">
              <a:latin typeface="Helvetica"/>
              <a:cs typeface="Helvetica"/>
            </a:endParaRP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Hitler was looking to expand Germany’s borders, claiming that he was attempting to unite ethnic Germans in Europe.</a:t>
            </a:r>
          </a:p>
          <a:p>
            <a:pPr lvl="0">
              <a:buFont typeface="Arial"/>
              <a:buChar char="•"/>
            </a:pPr>
            <a:endParaRPr lang="en-US" sz="20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Recent memories of the First World War left European countries reluctant to prepare for war. </a:t>
            </a:r>
          </a:p>
          <a:p>
            <a:pPr lvl="0"/>
            <a:endParaRPr lang="en-US" sz="1600" dirty="0" smtClean="0">
              <a:latin typeface="Helvetica"/>
              <a:cs typeface="Helvetica"/>
            </a:endParaRPr>
          </a:p>
          <a:p>
            <a:pPr lvl="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9120" y="5090160"/>
            <a:ext cx="368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/>
                <a:cs typeface="Helvetica"/>
              </a:rPr>
              <a:t>Review of German Troops, 1939</a:t>
            </a:r>
            <a:endParaRPr lang="en-US" sz="1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6294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German Aggression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25999" y="5655310"/>
            <a:ext cx="353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Helvetica"/>
                <a:cs typeface="Helvetica"/>
              </a:rPr>
              <a:t>German Aggression 1936-1939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7" name="Picture 6" descr="Screen shot 2012-11-12 at 12.11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747521"/>
            <a:ext cx="3545840" cy="376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1040" y="1556380"/>
            <a:ext cx="39048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Between 1936 and 1938, Germany: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 Re-militarized the Rhineland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 Annexed Austria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 Demanded that Czechoslovakia give Germany the Sudetenland, a region with a heavy ethnic-German population 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6294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Munich Agreement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1358" y="1354680"/>
            <a:ext cx="4104642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1900" dirty="0" smtClean="0">
                <a:latin typeface="Helvetica"/>
                <a:cs typeface="Helvetica"/>
              </a:rPr>
              <a:t> The British government took the role of negotiating with Germany. </a:t>
            </a:r>
          </a:p>
          <a:p>
            <a:pPr lvl="0"/>
            <a:endParaRPr lang="en-US" sz="1900" dirty="0" smtClean="0">
              <a:latin typeface="Helvetica"/>
              <a:cs typeface="Helvetica"/>
            </a:endParaRPr>
          </a:p>
          <a:p>
            <a:pPr lvl="0">
              <a:buFont typeface="Arial"/>
              <a:buChar char="•"/>
            </a:pPr>
            <a:r>
              <a:rPr lang="en-US" sz="1900" dirty="0" smtClean="0">
                <a:latin typeface="Helvetica"/>
                <a:cs typeface="Helvetica"/>
              </a:rPr>
              <a:t> British Prime Minister Neville Chamberlain met with Hitler in Munich to find a compromise over the Sudetenland.</a:t>
            </a:r>
          </a:p>
          <a:p>
            <a:pPr lvl="0"/>
            <a:endParaRPr lang="en-US" sz="1900" dirty="0" smtClean="0">
              <a:latin typeface="Helvetica"/>
              <a:cs typeface="Helvetica"/>
            </a:endParaRPr>
          </a:p>
          <a:p>
            <a:pPr lvl="0">
              <a:buFont typeface="Arial"/>
              <a:buChar char="•"/>
            </a:pPr>
            <a:r>
              <a:rPr lang="en-US" sz="1900" dirty="0" smtClean="0">
                <a:latin typeface="Helvetica"/>
                <a:cs typeface="Helvetica"/>
              </a:rPr>
              <a:t> The “Munich Agreement” stated that Germany would receive the Sudetenland, along with a promise not to take further land from Czechoslovakia.</a:t>
            </a:r>
          </a:p>
          <a:p>
            <a:pPr lvl="0"/>
            <a:endParaRPr lang="en-US" sz="1900" dirty="0" smtClean="0">
              <a:latin typeface="Helvetica"/>
              <a:cs typeface="Helvetica"/>
            </a:endParaRPr>
          </a:p>
          <a:p>
            <a:pPr lvl="0">
              <a:buFont typeface="Arial"/>
              <a:buChar char="•"/>
            </a:pPr>
            <a:r>
              <a:rPr lang="en-US" sz="1900" dirty="0" smtClean="0">
                <a:latin typeface="Helvetica"/>
                <a:cs typeface="Helvetica"/>
              </a:rPr>
              <a:t> Munich became synonymous with </a:t>
            </a:r>
          </a:p>
          <a:p>
            <a:pPr lvl="0"/>
            <a:r>
              <a:rPr lang="en-US" sz="1900" dirty="0" smtClean="0">
                <a:latin typeface="Helvetica"/>
                <a:cs typeface="Helvetica"/>
              </a:rPr>
              <a:t>“appeasement.”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15" name="Picture 14" descr="Screen shot 2012-11-12 at 12.36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032000"/>
            <a:ext cx="3832052" cy="296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942840" y="5175827"/>
            <a:ext cx="324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Helvetica"/>
                <a:cs typeface="Helvetica"/>
              </a:rPr>
              <a:t>Signing of the Munich Agreement</a:t>
            </a:r>
            <a:endParaRPr lang="en-US" sz="1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6294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Further German Aggression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5841" y="1747521"/>
            <a:ext cx="382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3861" y="4934508"/>
            <a:ext cx="323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Helvetica"/>
                <a:cs typeface="Helvetica"/>
              </a:rPr>
              <a:t>German Troops Entering Poland, 1939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542" y="1459656"/>
            <a:ext cx="4067324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300" dirty="0" smtClean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On March 13-14, 1939, Germany violated the Munich Agreement by occupying Czechoslovakia.</a:t>
            </a:r>
            <a:br>
              <a:rPr lang="en-US" sz="2200" dirty="0" smtClean="0">
                <a:latin typeface="Helvetica"/>
                <a:cs typeface="Helvetica"/>
              </a:rPr>
            </a:br>
            <a:endParaRPr lang="en-US" sz="2200" dirty="0" smtClean="0">
              <a:latin typeface="Helvetica"/>
              <a:cs typeface="Helvetica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On September 1, 1939, Germany invaded Poland, which initiated World War II in Europe.</a:t>
            </a:r>
            <a:br>
              <a:rPr lang="en-US" sz="2200" dirty="0" smtClean="0">
                <a:latin typeface="Helvetica"/>
                <a:cs typeface="Helvetica"/>
              </a:rPr>
            </a:br>
            <a:endParaRPr lang="en-US" sz="2200" dirty="0" smtClean="0">
              <a:latin typeface="Helvetica"/>
              <a:cs typeface="Helvetica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On September 3, 1939, Great Britain and France declared war on Germany. 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8" name="Picture 7" descr="Screen shot 2012-11-12 at 12.44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82985"/>
            <a:ext cx="4043501" cy="292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6294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4243" y="2468880"/>
            <a:ext cx="7061200" cy="1716575"/>
          </a:xfrm>
        </p:spPr>
        <p:txBody>
          <a:bodyPr/>
          <a:lstStyle/>
          <a:p>
            <a:r>
              <a:rPr lang="en-US" sz="3200" i="1" dirty="0" smtClean="0"/>
              <a:t>Was Appeasement the right policy for</a:t>
            </a:r>
            <a:r>
              <a:rPr lang="en-US" sz="3200" i="1" dirty="0" smtClean="0"/>
              <a:t> </a:t>
            </a:r>
            <a:r>
              <a:rPr lang="en-US" sz="3200" i="1" smtClean="0"/>
              <a:t>Great Britain in </a:t>
            </a:r>
            <a:r>
              <a:rPr lang="en-US" sz="3200" i="1" dirty="0" smtClean="0"/>
              <a:t>1938?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68" y="1303867"/>
            <a:ext cx="777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Helvetica"/>
                <a:cs typeface="Helvetica"/>
              </a:rPr>
              <a:t>Central Historical Question</a:t>
            </a:r>
            <a:endParaRPr lang="en-US" sz="4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6304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346</Words>
  <Application>Microsoft Macintosh PowerPoint</Application>
  <PresentationFormat>On-screen Show (4:3)</PresentationFormat>
  <Paragraphs>43</Paragraphs>
  <Slides>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Title Slide</vt:lpstr>
      <vt:lpstr>Basic Slide</vt:lpstr>
      <vt:lpstr>Transition Slide</vt:lpstr>
      <vt:lpstr>Transition Slide #2</vt:lpstr>
      <vt:lpstr>End Slide</vt:lpstr>
      <vt:lpstr>Slide 1</vt:lpstr>
      <vt:lpstr>German Rearmament</vt:lpstr>
      <vt:lpstr>German Aggression</vt:lpstr>
      <vt:lpstr>The Munich Agreement</vt:lpstr>
      <vt:lpstr>Further German Aggression</vt:lpstr>
      <vt:lpstr>Slide 6</vt:lpstr>
    </vt:vector>
  </TitlesOfParts>
  <Company>CRESST/CSE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LPS Lincoln Public Schools</cp:lastModifiedBy>
  <cp:revision>62</cp:revision>
  <dcterms:created xsi:type="dcterms:W3CDTF">2013-10-15T03:39:12Z</dcterms:created>
  <dcterms:modified xsi:type="dcterms:W3CDTF">2013-10-15T03:51:29Z</dcterms:modified>
</cp:coreProperties>
</file>