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98A518-7087-418D-8FDF-D5E5477A09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BF8AD-E759-42A2-AE67-6ADBDD95EF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1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1BE2C-7FA5-45B7-BED7-47EBAB81B7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4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B0F481-A5BD-41CC-8286-72E5F5927E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4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EF153-70A4-4EEF-AB97-36661A35FE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0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77B7EE-11E5-4840-8EEF-FE80E69D32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914AC4-0A8E-4CB2-9EF7-C17A334AA0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72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18206-FDF4-4223-AB9F-934AB8CA7F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65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89821-6460-469F-B9B2-9F560BCC19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54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96DE3-19B4-4EAA-BCD1-362EA60775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0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9A814-6319-4A6F-8485-ECAD4801AB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19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A73053EB-1EC5-46F8-9576-32EE9DCB1E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can be confusing and messy</a:t>
            </a:r>
          </a:p>
          <a:p>
            <a:r>
              <a:rPr lang="en-US" dirty="0" smtClean="0"/>
              <a:t>Too little doesn’t keep attention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2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combining text and graphics to communicate an effective message through the design of logos, graphics, brochures, newsletters, posters, signs,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client</a:t>
            </a:r>
          </a:p>
          <a:p>
            <a:r>
              <a:rPr lang="en-US" dirty="0" smtClean="0"/>
              <a:t>Know your audience</a:t>
            </a:r>
          </a:p>
          <a:p>
            <a:r>
              <a:rPr lang="en-US" dirty="0" smtClean="0"/>
              <a:t>Have a plan for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to Consider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Emphasis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Alignment</a:t>
            </a:r>
          </a:p>
          <a:p>
            <a:r>
              <a:rPr lang="en-US" dirty="0" smtClean="0"/>
              <a:t>Repetition &amp; Consistency</a:t>
            </a:r>
          </a:p>
          <a:p>
            <a:r>
              <a:rPr lang="en-US" dirty="0" smtClean="0"/>
              <a:t>Contrast</a:t>
            </a:r>
          </a:p>
          <a:p>
            <a:r>
              <a:rPr lang="en-US" dirty="0" smtClean="0"/>
              <a:t>Typeface</a:t>
            </a:r>
          </a:p>
          <a:p>
            <a:r>
              <a:rPr lang="en-US" dirty="0" smtClean="0"/>
              <a:t>White Space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Asymmetrical</a:t>
            </a:r>
          </a:p>
          <a:p>
            <a:r>
              <a:rPr lang="en-US" dirty="0" smtClean="0"/>
              <a:t>Symmetrical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36227" r="58864" b="8136"/>
          <a:stretch/>
        </p:blipFill>
        <p:spPr bwMode="auto">
          <a:xfrm>
            <a:off x="685800" y="3441993"/>
            <a:ext cx="1671782" cy="282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36500" r="55966" b="8136"/>
          <a:stretch/>
        </p:blipFill>
        <p:spPr bwMode="auto">
          <a:xfrm>
            <a:off x="4572000" y="1371600"/>
            <a:ext cx="3962400" cy="51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Centered text considered a mark of a novice designer</a:t>
            </a:r>
          </a:p>
          <a:p>
            <a:r>
              <a:rPr lang="en-US" dirty="0" smtClean="0"/>
              <a:t>When planning your layout, consider the alignment of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Repetition &amp;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important in your layout?</a:t>
            </a:r>
          </a:p>
          <a:p>
            <a:r>
              <a:rPr lang="en-US" dirty="0" smtClean="0"/>
              <a:t>Use the same fonts throughout</a:t>
            </a:r>
          </a:p>
          <a:p>
            <a:r>
              <a:rPr lang="en-US" dirty="0" smtClean="0"/>
              <a:t>Colors</a:t>
            </a:r>
          </a:p>
          <a:p>
            <a:r>
              <a:rPr lang="en-US" dirty="0" smtClean="0"/>
              <a:t>Textures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Lines and shapes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attract attention &amp; visually organizes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Typeface</a:t>
            </a:r>
          </a:p>
          <a:p>
            <a:r>
              <a:rPr lang="en-US" dirty="0" smtClean="0"/>
              <a:t>Weight/mass</a:t>
            </a:r>
          </a:p>
          <a:p>
            <a:r>
              <a:rPr lang="en-US" dirty="0" smtClean="0"/>
              <a:t>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Too many are not professional and busy</a:t>
            </a:r>
          </a:p>
          <a:p>
            <a:r>
              <a:rPr lang="en-US" dirty="0" smtClean="0"/>
              <a:t>Stick to no more than two or three fonts per document</a:t>
            </a:r>
          </a:p>
          <a:p>
            <a:pPr lvl="1"/>
            <a:r>
              <a:rPr lang="en-US" dirty="0" smtClean="0"/>
              <a:t>One for headlines and one for other text</a:t>
            </a:r>
          </a:p>
          <a:p>
            <a:r>
              <a:rPr lang="en-US" dirty="0" smtClean="0"/>
              <a:t>Avoid all CAPS</a:t>
            </a:r>
          </a:p>
          <a:p>
            <a:r>
              <a:rPr lang="en-US" dirty="0" smtClean="0"/>
              <a:t>Don’t overuse underline, italics, bold</a:t>
            </a:r>
          </a:p>
          <a:p>
            <a:r>
              <a:rPr lang="en-US" dirty="0" smtClean="0"/>
              <a:t>Keep size in check</a:t>
            </a:r>
          </a:p>
          <a:p>
            <a:pPr lvl="1"/>
            <a:r>
              <a:rPr lang="en-US" dirty="0" smtClean="0"/>
              <a:t>18-24 Headlines, 14-16 Subheads, 10-12 body</a:t>
            </a:r>
          </a:p>
          <a:p>
            <a:r>
              <a:rPr lang="en-US" dirty="0" smtClean="0"/>
              <a:t>Be Consistent!!!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03784">
  <a:themeElements>
    <a:clrScheme name="Office Them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10203784</Template>
  <TotalTime>5</TotalTime>
  <Words>183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Arial Black</vt:lpstr>
      <vt:lpstr>10203784</vt:lpstr>
      <vt:lpstr>Graphic Design</vt:lpstr>
      <vt:lpstr>What is it?</vt:lpstr>
      <vt:lpstr>Have a Plan</vt:lpstr>
      <vt:lpstr>Items to Consider</vt:lpstr>
      <vt:lpstr>Balance</vt:lpstr>
      <vt:lpstr>Alignment</vt:lpstr>
      <vt:lpstr>Repetition &amp; Consistency</vt:lpstr>
      <vt:lpstr>Contrast</vt:lpstr>
      <vt:lpstr>Typeface</vt:lpstr>
      <vt:lpstr>White Space</vt:lpstr>
    </vt:vector>
  </TitlesOfParts>
  <Company>Lincoln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Design</dc:title>
  <dc:creator>LPS</dc:creator>
  <cp:lastModifiedBy>LPS</cp:lastModifiedBy>
  <cp:revision>1</cp:revision>
  <cp:lastPrinted>1601-01-01T00:00:00Z</cp:lastPrinted>
  <dcterms:created xsi:type="dcterms:W3CDTF">2013-11-08T20:15:26Z</dcterms:created>
  <dcterms:modified xsi:type="dcterms:W3CDTF">2013-11-08T20:20:56Z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