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7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173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4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4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3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9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9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3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1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0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1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6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9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08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frilliospizz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2382726"/>
            <a:ext cx="9440034" cy="1828801"/>
          </a:xfrm>
        </p:spPr>
        <p:txBody>
          <a:bodyPr/>
          <a:lstStyle/>
          <a:p>
            <a:r>
              <a:rPr lang="en-US" dirty="0" err="1" smtClean="0"/>
              <a:t>Frillio’s</a:t>
            </a:r>
            <a:r>
              <a:rPr lang="en-US" dirty="0" smtClean="0"/>
              <a:t> Pizza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4211525"/>
            <a:ext cx="9440034" cy="1049867"/>
          </a:xfrm>
        </p:spPr>
        <p:txBody>
          <a:bodyPr/>
          <a:lstStyle/>
          <a:p>
            <a:r>
              <a:rPr lang="en-US" dirty="0" smtClean="0"/>
              <a:t>Opening Soon!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526" cy="31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7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Project/Book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8233459" cy="40587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and discuss book to get familiar w/ </a:t>
            </a:r>
            <a:r>
              <a:rPr lang="en-US" sz="3200" dirty="0" err="1" smtClean="0"/>
              <a:t>Frillio’s</a:t>
            </a:r>
            <a:endParaRPr lang="en-US" sz="3200" dirty="0" smtClean="0"/>
          </a:p>
          <a:p>
            <a:r>
              <a:rPr lang="en-US" sz="3200" dirty="0" smtClean="0"/>
              <a:t>Website -- </a:t>
            </a:r>
            <a:r>
              <a:rPr lang="en-US" sz="3200" dirty="0" smtClean="0">
                <a:hlinkClick r:id="rId2"/>
              </a:rPr>
              <a:t>www.frilliospizza.com</a:t>
            </a:r>
            <a:endParaRPr lang="en-US" sz="3200" dirty="0" smtClean="0"/>
          </a:p>
          <a:p>
            <a:r>
              <a:rPr lang="en-US" sz="3200" dirty="0" smtClean="0"/>
              <a:t>Design tips (</a:t>
            </a:r>
            <a:r>
              <a:rPr lang="en-US" sz="3200" dirty="0" err="1" smtClean="0"/>
              <a:t>pg</a:t>
            </a:r>
            <a:r>
              <a:rPr lang="en-US" sz="3200" dirty="0" smtClean="0"/>
              <a:t> 14-18)</a:t>
            </a:r>
          </a:p>
          <a:p>
            <a:r>
              <a:rPr lang="en-US" sz="3200" dirty="0" smtClean="0"/>
              <a:t>Design elements &amp; shapes</a:t>
            </a:r>
          </a:p>
          <a:p>
            <a:r>
              <a:rPr lang="en-US" sz="3200" dirty="0" smtClean="0"/>
              <a:t>Choose words wisely (</a:t>
            </a:r>
            <a:r>
              <a:rPr lang="en-US" sz="3200" dirty="0" err="1" smtClean="0"/>
              <a:t>pg</a:t>
            </a:r>
            <a:r>
              <a:rPr lang="en-US" sz="3200" dirty="0" smtClean="0"/>
              <a:t> 21-22)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54" y="1732449"/>
            <a:ext cx="2223911" cy="22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42503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62401"/>
            <a:ext cx="10353762" cy="970450"/>
          </a:xfrm>
        </p:spPr>
        <p:txBody>
          <a:bodyPr/>
          <a:lstStyle/>
          <a:p>
            <a:r>
              <a:rPr lang="en-US" dirty="0" smtClean="0"/>
              <a:t>Letterhead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352804"/>
            <a:ext cx="10353762" cy="405875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Stationery sheet w/ contact information used to communicate w/ customers and vendors</a:t>
            </a:r>
          </a:p>
          <a:p>
            <a:r>
              <a:rPr lang="en-US" sz="3200" dirty="0" smtClean="0"/>
              <a:t>Keep it Simple (KIS)</a:t>
            </a:r>
          </a:p>
          <a:p>
            <a:r>
              <a:rPr lang="en-US" sz="3200" dirty="0" smtClean="0"/>
              <a:t>8 ½ X 11 (use either </a:t>
            </a:r>
            <a:r>
              <a:rPr lang="en-US" sz="3200" dirty="0" err="1" smtClean="0"/>
              <a:t>Illustratrator</a:t>
            </a:r>
            <a:r>
              <a:rPr lang="en-US" sz="3200" dirty="0" smtClean="0"/>
              <a:t> or In Design)</a:t>
            </a:r>
          </a:p>
          <a:p>
            <a:r>
              <a:rPr lang="en-US" sz="3200" dirty="0" smtClean="0"/>
              <a:t>Make sure to include all contact info (</a:t>
            </a:r>
            <a:r>
              <a:rPr lang="en-US" sz="3200" dirty="0" err="1" smtClean="0"/>
              <a:t>pg</a:t>
            </a:r>
            <a:r>
              <a:rPr lang="en-US" sz="3200" dirty="0" smtClean="0"/>
              <a:t> 32)</a:t>
            </a:r>
          </a:p>
          <a:p>
            <a:r>
              <a:rPr lang="en-US" sz="3200" dirty="0" smtClean="0"/>
              <a:t>Keep type to 10 or 12 </a:t>
            </a:r>
            <a:r>
              <a:rPr lang="en-US" sz="3200" dirty="0" err="1" smtClean="0"/>
              <a:t>pts</a:t>
            </a:r>
            <a:r>
              <a:rPr lang="en-US" sz="3200" dirty="0" smtClean="0"/>
              <a:t> and use one font</a:t>
            </a:r>
          </a:p>
          <a:p>
            <a:r>
              <a:rPr lang="en-US" sz="3200" dirty="0" smtClean="0"/>
              <a:t>Keep info inside .5 inches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90" y="4382180"/>
            <a:ext cx="1761067" cy="20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57771"/>
            <a:ext cx="10353762" cy="97045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26" name="Picture 2" descr="http://feedgrids.com/originals/images/uploads_post/l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469" r="4462" b="2828"/>
          <a:stretch/>
        </p:blipFill>
        <p:spPr bwMode="auto">
          <a:xfrm>
            <a:off x="440565" y="268940"/>
            <a:ext cx="2600097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cfconsulting.com/images/uploads/samples/letterhead-pass-progra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6" t="3183" r="25845" b="1857"/>
          <a:stretch/>
        </p:blipFill>
        <p:spPr bwMode="auto">
          <a:xfrm>
            <a:off x="9259547" y="247789"/>
            <a:ext cx="2836133" cy="367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cfconsulting.com/images/uploads/samples/letterhead-aide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t="1861" r="25938" b="2485"/>
          <a:stretch/>
        </p:blipFill>
        <p:spPr bwMode="auto">
          <a:xfrm>
            <a:off x="6096000" y="2282290"/>
            <a:ext cx="289769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nspirationhive.com/wp-content/uploads/2012/07/Letterhead-Design1-500x7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14" y="2282291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 hand-in-hand w/ letterhead</a:t>
            </a:r>
          </a:p>
          <a:p>
            <a:r>
              <a:rPr lang="en-US" sz="3200" dirty="0" smtClean="0"/>
              <a:t>#10 size is standard (4.125  inches tall by 9.5 wide)</a:t>
            </a:r>
          </a:p>
          <a:p>
            <a:r>
              <a:rPr lang="en-US" sz="3200" dirty="0" smtClean="0"/>
              <a:t>Mirror the letterhead</a:t>
            </a:r>
          </a:p>
          <a:p>
            <a:r>
              <a:rPr lang="en-US" sz="3200" dirty="0" smtClean="0"/>
              <a:t>Return address .25 inch from top left edge</a:t>
            </a:r>
          </a:p>
          <a:p>
            <a:r>
              <a:rPr lang="en-US" sz="3200" dirty="0" smtClean="0"/>
              <a:t>Address the envelope to yourself using your address</a:t>
            </a:r>
          </a:p>
          <a:p>
            <a:r>
              <a:rPr lang="en-US" sz="3200" dirty="0" smtClean="0"/>
              <a:t>Include a stamp (you create) in top right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50" y="428680"/>
            <a:ext cx="1682044" cy="17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Announce identity and intention, advertise</a:t>
            </a:r>
          </a:p>
          <a:p>
            <a:r>
              <a:rPr lang="en-US" sz="3200" dirty="0" smtClean="0"/>
              <a:t>Keep consistency w/ letterhead &amp; envelope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09" y="337637"/>
            <a:ext cx="2223911" cy="22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1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70207"/>
            <a:ext cx="10353762" cy="970450"/>
          </a:xfrm>
        </p:spPr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593056"/>
            <a:ext cx="10353762" cy="40587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Create and design letterhead</a:t>
            </a:r>
          </a:p>
          <a:p>
            <a:r>
              <a:rPr lang="en-US" sz="3200" dirty="0" smtClean="0"/>
              <a:t>Create and design envelope</a:t>
            </a:r>
          </a:p>
          <a:p>
            <a:r>
              <a:rPr lang="en-US" sz="3200" dirty="0" smtClean="0"/>
              <a:t>Create and design business card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1"/>
            <a:ext cx="12170055" cy="14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9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52</TotalTime>
  <Words>177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Calisto MT</vt:lpstr>
      <vt:lpstr>Trebuchet MS</vt:lpstr>
      <vt:lpstr>Wingdings 2</vt:lpstr>
      <vt:lpstr>Slate</vt:lpstr>
      <vt:lpstr>Frillio’s Pizza</vt:lpstr>
      <vt:lpstr>Project/Book Discussion</vt:lpstr>
      <vt:lpstr>Letterhead</vt:lpstr>
      <vt:lpstr>Examples</vt:lpstr>
      <vt:lpstr>Envelopes</vt:lpstr>
      <vt:lpstr>Business Cards</vt:lpstr>
      <vt:lpstr>Assignment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Frillio’s Pizza</dc:title>
  <dc:creator>Linda Kreifels</dc:creator>
  <cp:lastModifiedBy>Linda Kreifels</cp:lastModifiedBy>
  <cp:revision>7</cp:revision>
  <dcterms:created xsi:type="dcterms:W3CDTF">2013-12-09T03:44:53Z</dcterms:created>
  <dcterms:modified xsi:type="dcterms:W3CDTF">2013-12-09T04:37:25Z</dcterms:modified>
</cp:coreProperties>
</file>