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413F-6A3F-48C3-AE0A-D6E9EF1FB7EB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6F3-230F-4C72-ACD1-B2DE68B96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413F-6A3F-48C3-AE0A-D6E9EF1FB7EB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6F3-230F-4C72-ACD1-B2DE68B96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413F-6A3F-48C3-AE0A-D6E9EF1FB7EB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6F3-230F-4C72-ACD1-B2DE68B96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413F-6A3F-48C3-AE0A-D6E9EF1FB7EB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6F3-230F-4C72-ACD1-B2DE68B96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413F-6A3F-48C3-AE0A-D6E9EF1FB7EB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6F3-230F-4C72-ACD1-B2DE68B96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413F-6A3F-48C3-AE0A-D6E9EF1FB7EB}" type="datetimeFigureOut">
              <a:rPr lang="en-US" smtClean="0"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6F3-230F-4C72-ACD1-B2DE68B96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413F-6A3F-48C3-AE0A-D6E9EF1FB7EB}" type="datetimeFigureOut">
              <a:rPr lang="en-US" smtClean="0"/>
              <a:t>2/24/14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6F3-230F-4C72-ACD1-B2DE68B96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413F-6A3F-48C3-AE0A-D6E9EF1FB7EB}" type="datetimeFigureOut">
              <a:rPr lang="en-US" smtClean="0"/>
              <a:t>2/24/14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6F3-230F-4C72-ACD1-B2DE68B96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413F-6A3F-48C3-AE0A-D6E9EF1FB7EB}" type="datetimeFigureOut">
              <a:rPr lang="en-US" smtClean="0"/>
              <a:t>2/24/14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6F3-230F-4C72-ACD1-B2DE68B96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413F-6A3F-48C3-AE0A-D6E9EF1FB7EB}" type="datetimeFigureOut">
              <a:rPr lang="en-US" smtClean="0"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6F3-230F-4C72-ACD1-B2DE68B96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413F-6A3F-48C3-AE0A-D6E9EF1FB7EB}" type="datetimeFigureOut">
              <a:rPr lang="en-US" smtClean="0"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616F3-230F-4C72-ACD1-B2DE68B96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3413F-6A3F-48C3-AE0A-D6E9EF1FB7EB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616F3-230F-4C72-ACD1-B2DE68B96B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rown.edu/Student_Services/Health_Services/Health_Education/nutrition_&amp;_eating_concerns/being_a_vegetarian.php" TargetMode="External"/><Relationship Id="rId4" Type="http://schemas.openxmlformats.org/officeDocument/2006/relationships/hyperlink" Target="http://www.gallup.com/poll/156215/consider-themselves-vegetarians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vegsoc.org/sslpage.aspx?pid=87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Vegetarianism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Foods&amp;Wellness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Lower risk for developing…</a:t>
            </a:r>
          </a:p>
          <a:p>
            <a:pPr lvl="1"/>
            <a:r>
              <a:rPr lang="en-US" dirty="0" smtClean="0"/>
              <a:t>Heart disease</a:t>
            </a:r>
          </a:p>
          <a:p>
            <a:pPr lvl="1"/>
            <a:r>
              <a:rPr lang="en-US" dirty="0" smtClean="0"/>
              <a:t>Colorectal, ovarian, and breast cancers</a:t>
            </a:r>
          </a:p>
          <a:p>
            <a:pPr lvl="1"/>
            <a:r>
              <a:rPr lang="en-US" dirty="0" smtClean="0"/>
              <a:t>Diabetes</a:t>
            </a:r>
          </a:p>
          <a:p>
            <a:pPr lvl="1"/>
            <a:r>
              <a:rPr lang="en-US" dirty="0" smtClean="0"/>
              <a:t>Obesity</a:t>
            </a:r>
          </a:p>
          <a:p>
            <a:pPr lvl="1"/>
            <a:r>
              <a:rPr lang="en-US" dirty="0" smtClean="0"/>
              <a:t>Hypertension (high blood pressure)</a:t>
            </a:r>
            <a:endParaRPr lang="en-US" dirty="0"/>
          </a:p>
        </p:txBody>
      </p:sp>
      <p:pic>
        <p:nvPicPr>
          <p:cNvPr id="5" name="Content Placeholder 4" descr="fooooo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2209800"/>
            <a:ext cx="3352800" cy="3336036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Foods to Eat</a:t>
            </a:r>
            <a:endParaRPr lang="en-US" dirty="0"/>
          </a:p>
        </p:txBody>
      </p:sp>
      <p:pic>
        <p:nvPicPr>
          <p:cNvPr id="5" name="Content Placeholder 4" descr="complete protein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22124" y="1752600"/>
            <a:ext cx="3910326" cy="385841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Whole-grain products</a:t>
            </a:r>
          </a:p>
          <a:p>
            <a:r>
              <a:rPr lang="en-US" dirty="0" smtClean="0"/>
              <a:t>Vegetables</a:t>
            </a:r>
          </a:p>
          <a:p>
            <a:r>
              <a:rPr lang="en-US" dirty="0" smtClean="0"/>
              <a:t>Fruits</a:t>
            </a:r>
          </a:p>
          <a:p>
            <a:r>
              <a:rPr lang="en-US" dirty="0" smtClean="0"/>
              <a:t>Legumes</a:t>
            </a:r>
          </a:p>
          <a:p>
            <a:r>
              <a:rPr lang="en-US" b="1" dirty="0" smtClean="0"/>
              <a:t>VARIETY</a:t>
            </a:r>
            <a:r>
              <a:rPr lang="en-US" dirty="0" smtClean="0"/>
              <a:t> is key to staying healthy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https://www.vegsoc.org/sslpage.aspx?pid=876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http://brown.edu/Student_Services/Health_Services/Health_Education/nutrition_&amp;_eating_concerns/being_a_vegetarian.php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http://www.gallup.com/poll/156215/consider-themselves-vegetarians.aspx</a:t>
            </a:r>
            <a:endParaRPr lang="en-US" sz="2000" dirty="0" smtClean="0"/>
          </a:p>
          <a:p>
            <a:r>
              <a:rPr lang="en-US" sz="2000" dirty="0" smtClean="0"/>
              <a:t>http://www.vrg.org/nutshell/nutshell.htm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Vegetarians are people who choose not to eat </a:t>
            </a:r>
            <a:r>
              <a:rPr lang="en-US" b="1" dirty="0" smtClean="0"/>
              <a:t>meat, fish, and poultry</a:t>
            </a:r>
          </a:p>
          <a:p>
            <a:r>
              <a:rPr lang="en-US" b="1" u="sng" dirty="0" smtClean="0"/>
              <a:t>Vegans: </a:t>
            </a:r>
            <a:r>
              <a:rPr lang="en-US" dirty="0" smtClean="0"/>
              <a:t>do not use any product that comes from an animal source</a:t>
            </a:r>
          </a:p>
          <a:p>
            <a:pPr lvl="1"/>
            <a:r>
              <a:rPr lang="en-US" dirty="0" smtClean="0"/>
              <a:t>Honey</a:t>
            </a:r>
          </a:p>
          <a:p>
            <a:pPr lvl="1"/>
            <a:r>
              <a:rPr lang="en-US" dirty="0" smtClean="0"/>
              <a:t>Wool</a:t>
            </a:r>
          </a:p>
          <a:p>
            <a:pPr lvl="1"/>
            <a:r>
              <a:rPr lang="en-US" dirty="0" smtClean="0"/>
              <a:t>Silk</a:t>
            </a:r>
          </a:p>
          <a:p>
            <a:pPr lvl="1"/>
            <a:r>
              <a:rPr lang="en-US" dirty="0" smtClean="0"/>
              <a:t>Leather</a:t>
            </a:r>
          </a:p>
          <a:p>
            <a:pPr lvl="1"/>
            <a:endParaRPr lang="en-US" dirty="0" smtClean="0"/>
          </a:p>
        </p:txBody>
      </p:sp>
      <p:pic>
        <p:nvPicPr>
          <p:cNvPr id="5" name="Content Placeholder 4" descr="veggie tre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2133600"/>
            <a:ext cx="3262917" cy="3457495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choose vegetarianism?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Health reasons</a:t>
            </a:r>
          </a:p>
          <a:p>
            <a:r>
              <a:rPr lang="en-US" dirty="0" smtClean="0"/>
              <a:t>Environmental concerns</a:t>
            </a:r>
          </a:p>
          <a:p>
            <a:r>
              <a:rPr lang="en-US" dirty="0" smtClean="0"/>
              <a:t>Ethical concerns</a:t>
            </a:r>
          </a:p>
          <a:p>
            <a:r>
              <a:rPr lang="en-US" dirty="0" smtClean="0"/>
              <a:t>Dislike of meat</a:t>
            </a:r>
          </a:p>
          <a:p>
            <a:r>
              <a:rPr lang="en-US" dirty="0" smtClean="0"/>
              <a:t>Non-violent beliefs</a:t>
            </a:r>
          </a:p>
          <a:p>
            <a:r>
              <a:rPr lang="en-US" dirty="0" smtClean="0"/>
              <a:t>Compassion for animals</a:t>
            </a:r>
          </a:p>
          <a:p>
            <a:r>
              <a:rPr lang="en-US" dirty="0" smtClean="0"/>
              <a:t>economics</a:t>
            </a:r>
            <a:endParaRPr lang="en-US" dirty="0"/>
          </a:p>
        </p:txBody>
      </p:sp>
      <p:pic>
        <p:nvPicPr>
          <p:cNvPr id="7" name="Content Placeholder 6" descr="veggie brai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981200"/>
            <a:ext cx="3093731" cy="3024981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Vegetarian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Practiced among religious groups of Egypt around </a:t>
            </a:r>
            <a:r>
              <a:rPr lang="en-US" b="1" dirty="0" smtClean="0"/>
              <a:t>3,200 BC</a:t>
            </a:r>
          </a:p>
          <a:p>
            <a:r>
              <a:rPr lang="en-US" dirty="0" smtClean="0"/>
              <a:t>The Vegetarian Society formed in 1847</a:t>
            </a:r>
          </a:p>
          <a:p>
            <a:r>
              <a:rPr lang="en-US" dirty="0" smtClean="0"/>
              <a:t>1880s-Vegetarian restaurants popular in London</a:t>
            </a:r>
          </a:p>
          <a:p>
            <a:r>
              <a:rPr lang="en-US" b="1" dirty="0" smtClean="0"/>
              <a:t>1960s</a:t>
            </a:r>
            <a:r>
              <a:rPr lang="en-US" dirty="0" smtClean="0"/>
              <a:t>- vegetarianism became popular with counter-culture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2012, </a:t>
            </a:r>
            <a:r>
              <a:rPr lang="en-US" b="1" dirty="0" smtClean="0"/>
              <a:t>5% </a:t>
            </a:r>
            <a:r>
              <a:rPr lang="en-US" dirty="0" smtClean="0"/>
              <a:t>of Americans saw themselves as vegetarians</a:t>
            </a:r>
            <a:endParaRPr lang="en-US" dirty="0"/>
          </a:p>
        </p:txBody>
      </p:sp>
      <p:pic>
        <p:nvPicPr>
          <p:cNvPr id="5" name="Picture 4" descr="veggie pl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895600"/>
            <a:ext cx="3891208" cy="2914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Vegetarians</a:t>
            </a:r>
            <a:endParaRPr lang="en-US" dirty="0"/>
          </a:p>
        </p:txBody>
      </p:sp>
      <p:pic>
        <p:nvPicPr>
          <p:cNvPr id="5" name="Content Placeholder 4" descr="ghand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371600"/>
            <a:ext cx="2743200" cy="2286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Pythagoras</a:t>
            </a:r>
          </a:p>
          <a:p>
            <a:r>
              <a:rPr lang="en-US" dirty="0" smtClean="0"/>
              <a:t>Leonardo </a:t>
            </a:r>
            <a:r>
              <a:rPr lang="en-US" dirty="0" err="1" smtClean="0"/>
              <a:t>Da</a:t>
            </a:r>
            <a:r>
              <a:rPr lang="en-US" dirty="0" smtClean="0"/>
              <a:t> Vinci</a:t>
            </a:r>
          </a:p>
          <a:p>
            <a:r>
              <a:rPr lang="en-US" dirty="0" smtClean="0"/>
              <a:t>Dr. John Harvey Kellogg</a:t>
            </a:r>
          </a:p>
          <a:p>
            <a:r>
              <a:rPr lang="en-US" dirty="0" smtClean="0"/>
              <a:t>Mahatma </a:t>
            </a:r>
            <a:r>
              <a:rPr lang="en-US" dirty="0" err="1" smtClean="0"/>
              <a:t>Ghandi</a:t>
            </a:r>
            <a:endParaRPr lang="en-US" dirty="0"/>
          </a:p>
          <a:p>
            <a:r>
              <a:rPr lang="en-US" dirty="0" smtClean="0"/>
              <a:t>Ellen DeGeneres</a:t>
            </a:r>
          </a:p>
          <a:p>
            <a:r>
              <a:rPr lang="en-US" dirty="0" smtClean="0"/>
              <a:t>Paul McCartney</a:t>
            </a:r>
            <a:endParaRPr lang="en-US" dirty="0"/>
          </a:p>
        </p:txBody>
      </p:sp>
      <p:pic>
        <p:nvPicPr>
          <p:cNvPr id="6" name="Picture 5" descr="ell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3810000"/>
            <a:ext cx="2324100" cy="2750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Vegetarians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b="1" dirty="0" smtClean="0"/>
              <a:t>Lacto-Vegetarian</a:t>
            </a:r>
          </a:p>
          <a:p>
            <a:pPr lvl="1"/>
            <a:r>
              <a:rPr lang="en-US" dirty="0" smtClean="0"/>
              <a:t>Diet based on grains, legumes, vegetables, fruits, nuts, seeds and DAIRY</a:t>
            </a:r>
          </a:p>
          <a:p>
            <a:r>
              <a:rPr lang="en-US" b="1" dirty="0" err="1" smtClean="0"/>
              <a:t>Ovo</a:t>
            </a:r>
            <a:r>
              <a:rPr lang="en-US" b="1" dirty="0" smtClean="0"/>
              <a:t>-vegetarian</a:t>
            </a:r>
          </a:p>
          <a:p>
            <a:pPr lvl="1"/>
            <a:r>
              <a:rPr lang="en-US" dirty="0" smtClean="0"/>
              <a:t>Diet based on grains, legumes, vegetables, fruits, nuts, seeds and EGGS</a:t>
            </a:r>
          </a:p>
          <a:p>
            <a:r>
              <a:rPr lang="en-US" b="1" dirty="0" smtClean="0"/>
              <a:t>Lacto-</a:t>
            </a:r>
            <a:r>
              <a:rPr lang="en-US" b="1" dirty="0" err="1" smtClean="0"/>
              <a:t>ovo</a:t>
            </a:r>
            <a:r>
              <a:rPr lang="en-US" b="1" dirty="0" smtClean="0"/>
              <a:t> vegetarian</a:t>
            </a:r>
          </a:p>
          <a:p>
            <a:pPr lvl="1"/>
            <a:r>
              <a:rPr lang="en-US" dirty="0" smtClean="0"/>
              <a:t>Diet based on grains, legumes, vegetables, fruits, nuts, seeds, DAIRY and EGGS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 smtClean="0"/>
              <a:t>Vegan</a:t>
            </a:r>
          </a:p>
          <a:p>
            <a:r>
              <a:rPr lang="en-US" b="1" dirty="0" smtClean="0"/>
              <a:t>Macrobiotic</a:t>
            </a:r>
          </a:p>
          <a:p>
            <a:pPr lvl="1"/>
            <a:r>
              <a:rPr lang="en-US" dirty="0" smtClean="0"/>
              <a:t>Principles of harmony with nature and the universe</a:t>
            </a:r>
          </a:p>
          <a:p>
            <a:pPr lvl="1"/>
            <a:r>
              <a:rPr lang="en-US" dirty="0" smtClean="0"/>
              <a:t>Grains, legumes, vegetables (nuts, seeds, fruits to a lesser extent), sea vegetables, seafood may be consumed</a:t>
            </a:r>
          </a:p>
          <a:p>
            <a:r>
              <a:rPr lang="en-US" b="1" dirty="0" err="1" smtClean="0"/>
              <a:t>Fruitarianism</a:t>
            </a:r>
            <a:endParaRPr lang="en-US" b="1" dirty="0" smtClean="0"/>
          </a:p>
          <a:p>
            <a:pPr lvl="1"/>
            <a:r>
              <a:rPr lang="en-US" dirty="0" smtClean="0"/>
              <a:t>Based only on fruits, botanical fruits, nuts and seeds</a:t>
            </a:r>
          </a:p>
          <a:p>
            <a:pPr lvl="1"/>
            <a:r>
              <a:rPr lang="en-US" dirty="0" smtClean="0"/>
              <a:t>Excludes meat, fish, poultry, dairy foods, eggs, grains, legumes and most vegetables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Raw </a:t>
            </a:r>
            <a:r>
              <a:rPr lang="en-US" b="1" dirty="0" err="1" smtClean="0"/>
              <a:t>Foodism</a:t>
            </a:r>
            <a:endParaRPr lang="en-US" b="1" dirty="0" smtClean="0"/>
          </a:p>
          <a:p>
            <a:pPr lvl="1"/>
            <a:r>
              <a:rPr lang="en-US" dirty="0" smtClean="0"/>
              <a:t>Includes raw vegetables, fruits, nuts, seeds, sprouted grains and beans</a:t>
            </a:r>
          </a:p>
          <a:p>
            <a:r>
              <a:rPr lang="en-US" b="1" dirty="0" err="1" smtClean="0"/>
              <a:t>Flexitarian</a:t>
            </a:r>
            <a:endParaRPr lang="en-US" b="1" dirty="0" smtClean="0"/>
          </a:p>
          <a:p>
            <a:pPr lvl="1"/>
            <a:r>
              <a:rPr lang="en-US" dirty="0" smtClean="0"/>
              <a:t>People who could be described as part time vegetarians-will sometimes eat meat, poultry, and fish</a:t>
            </a:r>
            <a:endParaRPr lang="en-US" dirty="0"/>
          </a:p>
        </p:txBody>
      </p:sp>
      <p:pic>
        <p:nvPicPr>
          <p:cNvPr id="5" name="Content Placeholder 4" descr="food hear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905000"/>
            <a:ext cx="3429000" cy="341912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dirty="0" smtClean="0"/>
              <a:t>Where do vegetarians get their protein?</a:t>
            </a:r>
          </a:p>
          <a:p>
            <a:pPr lvl="1"/>
            <a:r>
              <a:rPr lang="en-US" dirty="0" smtClean="0"/>
              <a:t>Write three sources</a:t>
            </a:r>
            <a:endParaRPr lang="en-US" dirty="0"/>
          </a:p>
        </p:txBody>
      </p:sp>
      <p:pic>
        <p:nvPicPr>
          <p:cNvPr id="5" name="Picture 4" descr="complementary prote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799" y="2777876"/>
            <a:ext cx="2842343" cy="3165723"/>
          </a:xfrm>
          <a:prstGeom prst="rect">
            <a:avLst/>
          </a:prstGeom>
        </p:spPr>
      </p:pic>
      <p:pic>
        <p:nvPicPr>
          <p:cNvPr id="6" name="Picture 5" descr="you complete 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2805305"/>
            <a:ext cx="3186113" cy="2891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393</Words>
  <Application>Microsoft Macintosh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Vegetarianism</vt:lpstr>
      <vt:lpstr>What is it?</vt:lpstr>
      <vt:lpstr>Why choose vegetarianism?</vt:lpstr>
      <vt:lpstr>Vegetarian History</vt:lpstr>
      <vt:lpstr>Famous Vegetarians</vt:lpstr>
      <vt:lpstr>Types of Vegetarians</vt:lpstr>
      <vt:lpstr>More…</vt:lpstr>
      <vt:lpstr>Even more…</vt:lpstr>
      <vt:lpstr>Protein?</vt:lpstr>
      <vt:lpstr>Health Benefits</vt:lpstr>
      <vt:lpstr>Foods to Eat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Vegetarianism</dc:title>
  <dc:creator>Brittany</dc:creator>
  <cp:lastModifiedBy>LPS LPS</cp:lastModifiedBy>
  <cp:revision>2</cp:revision>
  <dcterms:created xsi:type="dcterms:W3CDTF">2014-02-23T18:57:46Z</dcterms:created>
  <dcterms:modified xsi:type="dcterms:W3CDTF">2014-02-24T15:14:21Z</dcterms:modified>
</cp:coreProperties>
</file>