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D0D60-E569-48E5-A5A6-152DD7A02AAB}" type="datetimeFigureOut">
              <a:rPr lang="en-US" smtClean="0"/>
              <a:pPr/>
              <a:t>1/31/14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57EC7-EEAE-48B0-94BF-F0934A0538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57EC7-EEAE-48B0-94BF-F0934A05384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1/31/14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1/31/14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1/31/14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1/31/14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1/31/14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1/31/14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1/31/14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1/31/14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1/31/14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1/31/14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1/31/14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1E65628-777F-47EA-9599-AE04FD838D6C}" type="datetimeFigureOut">
              <a:rPr lang="en-US" smtClean="0"/>
              <a:pPr/>
              <a:t>1/31/14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Myers-Briggs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Extroversion or Introversion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Extroversion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Introversion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outer world</a:t>
            </a:r>
          </a:p>
          <a:p>
            <a:endParaRPr lang="en-US" dirty="0" smtClean="0"/>
          </a:p>
          <a:p>
            <a:r>
              <a:rPr lang="en-US" dirty="0" smtClean="0"/>
              <a:t>Get energy from:</a:t>
            </a:r>
          </a:p>
          <a:p>
            <a:pPr lvl="1"/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Large groups of people</a:t>
            </a:r>
          </a:p>
          <a:p>
            <a:pPr lvl="1">
              <a:buNone/>
            </a:pPr>
            <a:r>
              <a:rPr lang="en-US" dirty="0" smtClean="0"/>
              <a:t>Problem solving by:</a:t>
            </a:r>
          </a:p>
          <a:p>
            <a:pPr lvl="2"/>
            <a:r>
              <a:rPr lang="en-US" dirty="0" smtClean="0"/>
              <a:t>Talking out loud</a:t>
            </a:r>
          </a:p>
          <a:p>
            <a:pPr lvl="2"/>
            <a:r>
              <a:rPr lang="en-US" dirty="0" smtClean="0"/>
              <a:t>Hearing what others have to say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Focus on inner world</a:t>
            </a:r>
          </a:p>
          <a:p>
            <a:endParaRPr lang="en-US" dirty="0" smtClean="0"/>
          </a:p>
          <a:p>
            <a:r>
              <a:rPr lang="en-US" dirty="0" smtClean="0"/>
              <a:t>Get energy from:</a:t>
            </a:r>
          </a:p>
          <a:p>
            <a:pPr lvl="1"/>
            <a:r>
              <a:rPr lang="en-US" dirty="0" smtClean="0"/>
              <a:t>pictures, memories, and reactions inside my head</a:t>
            </a:r>
          </a:p>
          <a:p>
            <a:pPr lvl="1"/>
            <a:r>
              <a:rPr lang="en-US" dirty="0" smtClean="0"/>
              <a:t>Being alone or being with 1-2 close friends</a:t>
            </a:r>
          </a:p>
          <a:p>
            <a:pPr lvl="1">
              <a:buNone/>
            </a:pPr>
            <a:r>
              <a:rPr lang="en-US" dirty="0" smtClean="0"/>
              <a:t>Problem solving by reflecting.</a:t>
            </a:r>
          </a:p>
          <a:p>
            <a:pPr lvl="1"/>
            <a:r>
              <a:rPr lang="en-US" dirty="0" smtClean="0"/>
              <a:t>Sometimes I like the idea of something better than the real thing.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or Intuition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Sensing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Focus on basic information</a:t>
            </a:r>
          </a:p>
          <a:p>
            <a:endParaRPr lang="en-US" dirty="0" smtClean="0"/>
          </a:p>
          <a:p>
            <a:r>
              <a:rPr lang="en-US" dirty="0" smtClean="0"/>
              <a:t>Paying attention to physical reality:</a:t>
            </a:r>
          </a:p>
          <a:p>
            <a:pPr lvl="1"/>
            <a:r>
              <a:rPr lang="en-US" dirty="0" smtClean="0"/>
              <a:t>Smell, touch, sound</a:t>
            </a:r>
          </a:p>
          <a:p>
            <a:r>
              <a:rPr lang="en-US" dirty="0" smtClean="0"/>
              <a:t>Concerned with what is actual, present &amp; real.</a:t>
            </a:r>
          </a:p>
          <a:p>
            <a:r>
              <a:rPr lang="en-US" dirty="0" smtClean="0"/>
              <a:t>I like to see the practical use of things.</a:t>
            </a:r>
          </a:p>
          <a:p>
            <a:r>
              <a:rPr lang="en-US" dirty="0" smtClean="0"/>
              <a:t>Experience speaks louder than words.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Interpret and add meaning to information</a:t>
            </a:r>
          </a:p>
          <a:p>
            <a:endParaRPr lang="en-US" dirty="0" smtClean="0"/>
          </a:p>
          <a:p>
            <a:r>
              <a:rPr lang="en-US" dirty="0" smtClean="0"/>
              <a:t>Learn by thinking through a problem rather than hands on.</a:t>
            </a:r>
          </a:p>
          <a:p>
            <a:r>
              <a:rPr lang="en-US" dirty="0" smtClean="0"/>
              <a:t>Interested in new things and what might be possible.</a:t>
            </a:r>
          </a:p>
          <a:p>
            <a:r>
              <a:rPr lang="en-US" dirty="0" smtClean="0"/>
              <a:t>Think more about the future than the past.</a:t>
            </a:r>
          </a:p>
          <a:p>
            <a:r>
              <a:rPr lang="en-US" dirty="0" smtClean="0"/>
              <a:t>Like to work with symbols and abstract theories.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or Feeling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Thinking		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Feeling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making decisions, look at consistency and logic.</a:t>
            </a:r>
          </a:p>
          <a:p>
            <a:endParaRPr lang="en-US" dirty="0" smtClean="0"/>
          </a:p>
          <a:p>
            <a:r>
              <a:rPr lang="en-US" dirty="0" smtClean="0"/>
              <a:t>When making a decision:</a:t>
            </a:r>
          </a:p>
          <a:p>
            <a:pPr lvl="1"/>
            <a:r>
              <a:rPr lang="en-US" dirty="0" smtClean="0"/>
              <a:t>Analyze pro’s and con’s.</a:t>
            </a:r>
          </a:p>
          <a:p>
            <a:pPr lvl="1"/>
            <a:r>
              <a:rPr lang="en-US" dirty="0" smtClean="0"/>
              <a:t>Be impersonal.</a:t>
            </a:r>
          </a:p>
          <a:p>
            <a:pPr lvl="1"/>
            <a:r>
              <a:rPr lang="en-US" dirty="0" smtClean="0"/>
              <a:t>Find basic truth rather than looking at the situation.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making decisions, look at people and special circumstances.</a:t>
            </a:r>
          </a:p>
          <a:p>
            <a:endParaRPr lang="en-US" dirty="0" smtClean="0"/>
          </a:p>
          <a:p>
            <a:r>
              <a:rPr lang="en-US" dirty="0" smtClean="0"/>
              <a:t>When making a decision:</a:t>
            </a:r>
          </a:p>
          <a:p>
            <a:pPr lvl="1"/>
            <a:r>
              <a:rPr lang="en-US" dirty="0" smtClean="0"/>
              <a:t>Weighing in points-of-view of people involved.</a:t>
            </a:r>
          </a:p>
          <a:p>
            <a:pPr lvl="1"/>
            <a:r>
              <a:rPr lang="en-US" dirty="0" smtClean="0"/>
              <a:t>Concerned with values and the people involved.</a:t>
            </a:r>
          </a:p>
          <a:p>
            <a:pPr lvl="1"/>
            <a:r>
              <a:rPr lang="en-US" dirty="0" smtClean="0"/>
              <a:t>Choosing  whatever will establish harmony.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 or Perceiving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Judging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Perceiving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dealing with the outside world, prefer to get things decided.</a:t>
            </a:r>
          </a:p>
          <a:p>
            <a:endParaRPr lang="en-US" dirty="0" smtClean="0"/>
          </a:p>
          <a:p>
            <a:r>
              <a:rPr lang="en-US" dirty="0" smtClean="0"/>
              <a:t>To others I seem to:</a:t>
            </a:r>
          </a:p>
          <a:p>
            <a:pPr lvl="1"/>
            <a:r>
              <a:rPr lang="en-US" dirty="0" smtClean="0"/>
              <a:t>Prefer planned and orderly life.</a:t>
            </a:r>
          </a:p>
          <a:p>
            <a:pPr lvl="1"/>
            <a:r>
              <a:rPr lang="en-US" dirty="0" smtClean="0"/>
              <a:t>Have thing settled and organized.</a:t>
            </a:r>
          </a:p>
          <a:p>
            <a:pPr lvl="1"/>
            <a:r>
              <a:rPr lang="en-US" dirty="0" smtClean="0"/>
              <a:t>Bring life under control as much as possible.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When dealing with the outside world, you stay open to new information and options.</a:t>
            </a:r>
          </a:p>
          <a:p>
            <a:endParaRPr lang="en-US" dirty="0" smtClean="0"/>
          </a:p>
          <a:p>
            <a:r>
              <a:rPr lang="en-US" dirty="0" smtClean="0"/>
              <a:t>To others I seem to:</a:t>
            </a:r>
          </a:p>
          <a:p>
            <a:pPr lvl="1"/>
            <a:r>
              <a:rPr lang="en-US" dirty="0" smtClean="0"/>
              <a:t>Prefer a flexible and spontaneous way of life.</a:t>
            </a:r>
          </a:p>
          <a:p>
            <a:pPr lvl="1"/>
            <a:r>
              <a:rPr lang="en-US" dirty="0" smtClean="0"/>
              <a:t>Staying open to new experiences.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Myers-Briggs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 letter combo + #’s under each letter</a:t>
            </a:r>
          </a:p>
          <a:p>
            <a:r>
              <a:rPr lang="en-US" dirty="0" smtClean="0"/>
              <a:t>Paragraph summary of your type</a:t>
            </a:r>
          </a:p>
          <a:p>
            <a:pPr lvl="1"/>
            <a:r>
              <a:rPr lang="en-US" dirty="0" smtClean="0"/>
              <a:t> (4 sentences)</a:t>
            </a:r>
          </a:p>
          <a:p>
            <a:r>
              <a:rPr lang="en-US" dirty="0" smtClean="0"/>
              <a:t>5 possible careers that would fit your type</a:t>
            </a:r>
          </a:p>
          <a:p>
            <a:r>
              <a:rPr lang="en-US" dirty="0" smtClean="0"/>
              <a:t>5 famous personalities that have your same type</a:t>
            </a:r>
          </a:p>
          <a:p>
            <a:r>
              <a:rPr lang="en-US" dirty="0" smtClean="0"/>
              <a:t>The qualitative analysis of your type formula listed in 4 bullet points</a:t>
            </a:r>
          </a:p>
          <a:p>
            <a:r>
              <a:rPr lang="en-US" dirty="0" smtClean="0"/>
              <a:t>Answer the questions below.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813</TotalTime>
  <Words>389</Words>
  <Application>Microsoft Macintosh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Myers-Briggs</vt:lpstr>
      <vt:lpstr>Extroversion or Introversion </vt:lpstr>
      <vt:lpstr>Sensing or Intuition</vt:lpstr>
      <vt:lpstr>Thinking or Feeling</vt:lpstr>
      <vt:lpstr>Judging or Perceiving</vt:lpstr>
      <vt:lpstr>Myers-Briggs Inventory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Myers-Briggs</dc:title>
  <dc:creator>Ellie Baker</dc:creator>
  <cp:lastModifiedBy>LPS LPS</cp:lastModifiedBy>
  <cp:revision>5</cp:revision>
  <dcterms:created xsi:type="dcterms:W3CDTF">2012-01-31T02:56:06Z</dcterms:created>
  <dcterms:modified xsi:type="dcterms:W3CDTF">2014-01-31T17:12:01Z</dcterms:modified>
</cp:coreProperties>
</file>