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7" r:id="rId11"/>
    <p:sldId id="275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6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CFCC81D-6DD2-DC4E-9F1B-08A51393176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A7521BD-8832-6548-9859-6B7FE79E7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Interior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FCS 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8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elements of design are found in every object, whether natural or human-made. If you become aware of the use of these elements, you grow in appreciation of design.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8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Interior Design Styles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FCS 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8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3" y="-24059"/>
            <a:ext cx="6350000" cy="68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0"/>
            <a:ext cx="595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626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6320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0"/>
            <a:ext cx="6373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2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0"/>
            <a:ext cx="6330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0"/>
            <a:ext cx="5861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33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i="1" dirty="0"/>
              <a:t>“A plan for arranging elements in such a way as to best accomplish a particular purpose.</a:t>
            </a:r>
            <a:r>
              <a:rPr lang="en-US" sz="4400" i="1" dirty="0" smtClean="0"/>
              <a:t>”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-- Charles Eames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1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6066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1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6058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22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Floor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Rooms, houses, hotels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2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867"/>
            <a:ext cx="9144000" cy="5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6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dimensional layout</a:t>
            </a:r>
          </a:p>
          <a:p>
            <a:r>
              <a:rPr lang="en-US" dirty="0" smtClean="0"/>
              <a:t>Shows less detail than blueprint</a:t>
            </a:r>
          </a:p>
          <a:p>
            <a:r>
              <a:rPr lang="en-US" dirty="0" smtClean="0"/>
              <a:t>Used by all tradespeople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47592" y="3001436"/>
            <a:ext cx="2776502" cy="41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Plans show…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Exterior and interior walls</a:t>
            </a:r>
          </a:p>
          <a:p>
            <a:r>
              <a:rPr lang="en-US" dirty="0" smtClean="0"/>
              <a:t>Size and location of windows and doors</a:t>
            </a:r>
          </a:p>
          <a:p>
            <a:r>
              <a:rPr lang="en-US" dirty="0" smtClean="0"/>
              <a:t>Built-in cabinets and appliances</a:t>
            </a:r>
          </a:p>
          <a:p>
            <a:r>
              <a:rPr lang="en-US" dirty="0" smtClean="0"/>
              <a:t>Permanent fixtures</a:t>
            </a:r>
          </a:p>
          <a:p>
            <a:r>
              <a:rPr lang="en-US" dirty="0" smtClean="0"/>
              <a:t>Stairs and fireplaces</a:t>
            </a:r>
          </a:p>
          <a:p>
            <a:r>
              <a:rPr lang="en-US" dirty="0" smtClean="0"/>
              <a:t>Porches, patios and decks</a:t>
            </a:r>
          </a:p>
          <a:p>
            <a:r>
              <a:rPr lang="en-US" dirty="0" smtClean="0"/>
              <a:t>Room names and approximate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23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plans are used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Judge space dimensions in a room</a:t>
            </a:r>
          </a:p>
          <a:p>
            <a:r>
              <a:rPr lang="en-US" dirty="0" smtClean="0"/>
              <a:t>Determine architectural detail placement in a room</a:t>
            </a:r>
          </a:p>
          <a:p>
            <a:r>
              <a:rPr lang="en-US" dirty="0" smtClean="0"/>
              <a:t>Study suitability to lifestyles</a:t>
            </a:r>
          </a:p>
          <a:p>
            <a:r>
              <a:rPr lang="en-US" dirty="0" smtClean="0"/>
              <a:t>Create a decorating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77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Main </a:t>
            </a:r>
            <a:r>
              <a:rPr lang="en-US" dirty="0"/>
              <a:t>A</a:t>
            </a:r>
            <a:r>
              <a:rPr lang="en-US" dirty="0" smtClean="0"/>
              <a:t>reas of the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</a:t>
            </a:r>
          </a:p>
          <a:p>
            <a:r>
              <a:rPr lang="en-US" dirty="0" smtClean="0"/>
              <a:t>Sleeping</a:t>
            </a:r>
          </a:p>
          <a:p>
            <a:r>
              <a:rPr lang="en-US" dirty="0" smtClean="0"/>
              <a:t>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2084294"/>
            <a:ext cx="4315600" cy="43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40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space needs to be adequate (10-15% of the home)</a:t>
            </a:r>
          </a:p>
          <a:p>
            <a:r>
              <a:rPr lang="en-US" dirty="0" smtClean="0"/>
              <a:t>Should be convenient and accessible</a:t>
            </a:r>
          </a:p>
          <a:p>
            <a:r>
              <a:rPr lang="en-US" dirty="0" smtClean="0"/>
              <a:t>Incorporated through the entire home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Built-in (cupboards, closets, pantries, etc.)</a:t>
            </a:r>
          </a:p>
          <a:p>
            <a:pPr lvl="1"/>
            <a:r>
              <a:rPr lang="en-US" dirty="0" smtClean="0"/>
              <a:t>Furniture (desks, chests, dressers, trunks,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68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18775"/>
            <a:ext cx="7543800" cy="916892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Create Your Own Floor Plan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667" y="1735667"/>
            <a:ext cx="7154334" cy="47201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Using </a:t>
            </a:r>
            <a:r>
              <a:rPr lang="en-US" sz="2400" dirty="0"/>
              <a:t>the Bird’s Eye view, create your bedroom or dorm room (35 Points)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In addition, write a paragraph explaining your layout and how you would design your room. Include and explain all the elements of design.  </a:t>
            </a:r>
          </a:p>
          <a:p>
            <a:r>
              <a:rPr lang="en-US" sz="2400" b="1" dirty="0"/>
              <a:t>Creativity, Color, and Detail-</a:t>
            </a:r>
            <a:r>
              <a:rPr lang="en-US" sz="2400" dirty="0"/>
              <a:t> Is it creative, colorful, yet practical and realistic? </a:t>
            </a:r>
            <a:endParaRPr lang="en-US" sz="2400" dirty="0" smtClean="0"/>
          </a:p>
          <a:p>
            <a:r>
              <a:rPr lang="en-US" sz="2400" b="1" dirty="0" smtClean="0"/>
              <a:t>Floor </a:t>
            </a:r>
            <a:r>
              <a:rPr lang="en-US" sz="2400" b="1" dirty="0"/>
              <a:t>Plan Guidelines-</a:t>
            </a:r>
            <a:r>
              <a:rPr lang="en-US" sz="2400" dirty="0"/>
              <a:t> Does the room design follow the correct guidelines of floor plans we discussed in class?</a:t>
            </a:r>
          </a:p>
          <a:p>
            <a:r>
              <a:rPr lang="en-US" sz="2400" b="1" dirty="0"/>
              <a:t>Doors and Windows</a:t>
            </a:r>
            <a:r>
              <a:rPr lang="en-US" sz="2400" dirty="0"/>
              <a:t> (2 or more) – Does it include door/s windows, closet, etc.</a:t>
            </a:r>
          </a:p>
          <a:p>
            <a:r>
              <a:rPr lang="en-US" sz="2400" b="1" dirty="0"/>
              <a:t>Birdseye View</a:t>
            </a:r>
            <a:r>
              <a:rPr lang="en-US" sz="2400" dirty="0"/>
              <a:t>- Does the room stick to the Birdseye view? (Example in the book)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6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</a:p>
          <a:p>
            <a:r>
              <a:rPr lang="en-US" dirty="0" smtClean="0"/>
              <a:t>Line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Value</a:t>
            </a:r>
          </a:p>
          <a:p>
            <a:r>
              <a:rPr lang="en-US" dirty="0" smtClean="0"/>
              <a:t>Texture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67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Floor Plan Assignment Continued…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400" b="1" dirty="0"/>
              <a:t>Scaling-</a:t>
            </a:r>
            <a:r>
              <a:rPr lang="en-US" sz="2400" dirty="0"/>
              <a:t> Is it scaled properly?</a:t>
            </a:r>
          </a:p>
          <a:p>
            <a:pPr>
              <a:lnSpc>
                <a:spcPct val="70000"/>
              </a:lnSpc>
            </a:pPr>
            <a:r>
              <a:rPr lang="en-US" sz="2400" b="1" dirty="0"/>
              <a:t>Elements of design-</a:t>
            </a:r>
            <a:r>
              <a:rPr lang="en-US" sz="2400" dirty="0"/>
              <a:t> Include all the elements of design and explain how you tied them in and why.</a:t>
            </a:r>
          </a:p>
          <a:p>
            <a:pPr>
              <a:lnSpc>
                <a:spcPct val="70000"/>
              </a:lnSpc>
            </a:pPr>
            <a:r>
              <a:rPr lang="en-US" sz="2400" b="1" dirty="0"/>
              <a:t>Line and Neatness</a:t>
            </a:r>
            <a:r>
              <a:rPr lang="en-US" sz="2400" dirty="0"/>
              <a:t>- Was the drawing, organized and neat? Are the lines straight and proportional?  </a:t>
            </a:r>
            <a:endParaRPr lang="en-US" sz="2400" b="1" dirty="0"/>
          </a:p>
          <a:p>
            <a:pPr>
              <a:lnSpc>
                <a:spcPct val="70000"/>
              </a:lnSpc>
            </a:pPr>
            <a:r>
              <a:rPr lang="en-US" sz="2400" b="1" dirty="0"/>
              <a:t>Items you may include: </a:t>
            </a:r>
            <a:r>
              <a:rPr lang="en-US" sz="2400" dirty="0"/>
              <a:t>Bed, Night Stand, Rug, Closet, Lamp, Artwork, Desk, House Plants, etc.</a:t>
            </a:r>
          </a:p>
        </p:txBody>
      </p:sp>
    </p:spTree>
    <p:extLst>
      <p:ext uri="{BB962C8B-B14F-4D97-AF65-F5344CB8AC3E}">
        <p14:creationId xmlns:p14="http://schemas.microsoft.com/office/powerpoint/2010/main" val="101815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empty area where a design will fit. It is where the design is solved.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493515"/>
              </p:ext>
            </p:extLst>
          </p:nvPr>
        </p:nvGraphicFramePr>
        <p:xfrm>
          <a:off x="2453217" y="2881845"/>
          <a:ext cx="4552950" cy="324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2120900" imgH="1511300" progId="Word.Document.12">
                  <p:embed/>
                </p:oleObj>
              </mc:Choice>
              <mc:Fallback>
                <p:oleObj name="Document" r:id="rId3" imgW="2120900" imgH="151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3217" y="2881845"/>
                        <a:ext cx="4552950" cy="3244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47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direct, divide, point, make a shape, and emphasize.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53537"/>
              </p:ext>
            </p:extLst>
          </p:nvPr>
        </p:nvGraphicFramePr>
        <p:xfrm>
          <a:off x="2129366" y="2933700"/>
          <a:ext cx="4906829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2133600" imgH="1498600" progId="Word.Document.12">
                  <p:embed/>
                </p:oleObj>
              </mc:Choice>
              <mc:Fallback>
                <p:oleObj name="Document" r:id="rId3" imgW="2133600" imgH="149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9366" y="2933700"/>
                        <a:ext cx="4906829" cy="344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59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visible makeup of an item.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870591"/>
              </p:ext>
            </p:extLst>
          </p:nvPr>
        </p:nvGraphicFramePr>
        <p:xfrm>
          <a:off x="2048932" y="2861732"/>
          <a:ext cx="4782062" cy="338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2082800" imgH="1473200" progId="Word.Document.12">
                  <p:embed/>
                </p:oleObj>
              </mc:Choice>
              <mc:Fallback>
                <p:oleObj name="Document" r:id="rId3" imgW="2082800" imgH="147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8932" y="2861732"/>
                        <a:ext cx="4782062" cy="3382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57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emotion and allows objects to stand out from the background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961018"/>
              </p:ext>
            </p:extLst>
          </p:nvPr>
        </p:nvGraphicFramePr>
        <p:xfrm>
          <a:off x="2317749" y="3152952"/>
          <a:ext cx="4307417" cy="3184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2095500" imgH="1549400" progId="Word.Document.12">
                  <p:embed/>
                </p:oleObj>
              </mc:Choice>
              <mc:Fallback>
                <p:oleObj name="Document" r:id="rId3" imgW="2095500" imgH="154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749" y="3152952"/>
                        <a:ext cx="4307417" cy="3184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7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lightness or darkness of a color.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180938"/>
              </p:ext>
            </p:extLst>
          </p:nvPr>
        </p:nvGraphicFramePr>
        <p:xfrm>
          <a:off x="2209568" y="2673349"/>
          <a:ext cx="4758499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2082800" imgH="1511300" progId="Word.Document.12">
                  <p:embed/>
                </p:oleObj>
              </mc:Choice>
              <mc:Fallback>
                <p:oleObj name="Document" r:id="rId3" imgW="2082800" imgH="151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568" y="2673349"/>
                        <a:ext cx="4758499" cy="345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07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tactile (touch) or visual (see) surface characteristics, which can imply weight, density and depth.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899237"/>
              </p:ext>
            </p:extLst>
          </p:nvPr>
        </p:nvGraphicFramePr>
        <p:xfrm>
          <a:off x="2521934" y="3369732"/>
          <a:ext cx="3847115" cy="291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1943100" imgH="1473200" progId="Word.Document.12">
                  <p:embed/>
                </p:oleObj>
              </mc:Choice>
              <mc:Fallback>
                <p:oleObj name="Document" r:id="rId3" imgW="1943100" imgH="147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1934" y="3369732"/>
                        <a:ext cx="3847115" cy="2916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880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5020</TotalTime>
  <Words>357</Words>
  <Application>Microsoft Office PowerPoint</Application>
  <PresentationFormat>On-screen Show (4:3)</PresentationFormat>
  <Paragraphs>71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Formal</vt:lpstr>
      <vt:lpstr>Document</vt:lpstr>
      <vt:lpstr>Interior Design</vt:lpstr>
      <vt:lpstr>What is design?</vt:lpstr>
      <vt:lpstr>Elements of Design</vt:lpstr>
      <vt:lpstr>Space</vt:lpstr>
      <vt:lpstr>Lines</vt:lpstr>
      <vt:lpstr>Shape</vt:lpstr>
      <vt:lpstr>Color</vt:lpstr>
      <vt:lpstr>Value</vt:lpstr>
      <vt:lpstr>Texture</vt:lpstr>
      <vt:lpstr>Conclusion</vt:lpstr>
      <vt:lpstr>Interior Design Styles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Floor Plans</vt:lpstr>
      <vt:lpstr>PowerPoint Presentation</vt:lpstr>
      <vt:lpstr>Floor Plans</vt:lpstr>
      <vt:lpstr>Floor Plans show…</vt:lpstr>
      <vt:lpstr>Floor plans are used to…</vt:lpstr>
      <vt:lpstr>Three Main Areas of the Home</vt:lpstr>
      <vt:lpstr>Storage Considerations</vt:lpstr>
      <vt:lpstr>Create Your Own Floor Plan </vt:lpstr>
      <vt:lpstr>Floor Plan Assignment Continued…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Interior Design</dc:title>
  <dc:creator>McKenzie Mortensen</dc:creator>
  <cp:lastModifiedBy>LPS</cp:lastModifiedBy>
  <cp:revision>12</cp:revision>
  <dcterms:created xsi:type="dcterms:W3CDTF">2013-11-07T14:37:54Z</dcterms:created>
  <dcterms:modified xsi:type="dcterms:W3CDTF">2013-11-11T14:18:40Z</dcterms:modified>
</cp:coreProperties>
</file>