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40BAA0-2F46-4CF9-B66C-AA43B828F081}" type="datetimeFigureOut">
              <a:rPr lang="en-US" smtClean="0"/>
              <a:pPr/>
              <a:t>8/24/2009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45B3EA-B8D4-42C5-ADB6-8AB6D1478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Handling Childhood Emergencies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Objective-</a:t>
            </a:r>
          </a:p>
          <a:p>
            <a:r>
              <a:rPr lang="en-US" dirty="0" smtClean="0"/>
              <a:t>To learn how to handle emergency situations with children with confidence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6477000" cy="2118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Drowning:</a:t>
            </a:r>
            <a:br>
              <a:rPr lang="en-US" dirty="0" smtClean="0"/>
            </a:br>
            <a:r>
              <a:rPr lang="en-US" dirty="0" smtClean="0"/>
              <a:t>What are some possible sources of water in which a small child might drown?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6172200" cy="3331536"/>
          </a:xfrm>
        </p:spPr>
        <p:txBody>
          <a:bodyPr/>
          <a:lstStyle/>
          <a:p>
            <a:r>
              <a:rPr lang="en-US" dirty="0" smtClean="0"/>
              <a:t>Bathtub</a:t>
            </a:r>
          </a:p>
          <a:p>
            <a:r>
              <a:rPr lang="en-US" dirty="0" smtClean="0"/>
              <a:t>Swimming pool</a:t>
            </a:r>
          </a:p>
          <a:p>
            <a:r>
              <a:rPr lang="en-US" dirty="0" smtClean="0"/>
              <a:t>Bucket of water</a:t>
            </a:r>
          </a:p>
          <a:p>
            <a:r>
              <a:rPr lang="en-US" dirty="0" smtClean="0"/>
              <a:t>Pond</a:t>
            </a:r>
          </a:p>
          <a:p>
            <a:r>
              <a:rPr lang="en-US" dirty="0" smtClean="0"/>
              <a:t>Lakes</a:t>
            </a:r>
          </a:p>
          <a:p>
            <a:r>
              <a:rPr lang="en-US" dirty="0" smtClean="0"/>
              <a:t>Any small body of water that can cover their mouth and nose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best protection against drowning?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133600"/>
            <a:ext cx="3520440" cy="4525963"/>
          </a:xfrm>
        </p:spPr>
        <p:txBody>
          <a:bodyPr/>
          <a:lstStyle/>
          <a:p>
            <a:r>
              <a:rPr lang="en-US" dirty="0" smtClean="0"/>
              <a:t>Constant supervision</a:t>
            </a:r>
          </a:p>
          <a:p>
            <a:r>
              <a:rPr lang="en-US" dirty="0" smtClean="0"/>
              <a:t>Lifejackets</a:t>
            </a:r>
          </a:p>
          <a:p>
            <a:r>
              <a:rPr lang="en-US" dirty="0" err="1" smtClean="0"/>
              <a:t>Lifegaurds</a:t>
            </a:r>
            <a:endParaRPr lang="en-US" dirty="0" smtClean="0"/>
          </a:p>
          <a:p>
            <a:r>
              <a:rPr lang="en-US" dirty="0" smtClean="0"/>
              <a:t>Swimming lessons</a:t>
            </a:r>
          </a:p>
          <a:p>
            <a:r>
              <a:rPr lang="en-US" dirty="0" smtClean="0"/>
              <a:t>Safety first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38400"/>
            <a:ext cx="3581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Medical </a:t>
            </a:r>
            <a:r>
              <a:rPr lang="en-US" sz="2400" dirty="0" err="1" smtClean="0"/>
              <a:t>Shock:what</a:t>
            </a:r>
            <a:r>
              <a:rPr lang="en-US" sz="2400" dirty="0" smtClean="0"/>
              <a:t> are the signs that a person is going into shock?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 smtClean="0"/>
              <a:t>Anxiety</a:t>
            </a:r>
          </a:p>
          <a:p>
            <a:r>
              <a:rPr lang="en-US" sz="1600" dirty="0" smtClean="0"/>
              <a:t>Confusion</a:t>
            </a:r>
          </a:p>
          <a:p>
            <a:r>
              <a:rPr lang="en-US" sz="1600" dirty="0" smtClean="0"/>
              <a:t>Agitation</a:t>
            </a:r>
          </a:p>
          <a:p>
            <a:r>
              <a:rPr lang="en-US" sz="1600" dirty="0" smtClean="0"/>
              <a:t>Restlessness</a:t>
            </a:r>
          </a:p>
          <a:p>
            <a:r>
              <a:rPr lang="en-US" sz="1600" dirty="0" smtClean="0"/>
              <a:t>Dizziness</a:t>
            </a:r>
          </a:p>
          <a:p>
            <a:r>
              <a:rPr lang="en-US" sz="1600" dirty="0" smtClean="0"/>
              <a:t>Light headed</a:t>
            </a:r>
          </a:p>
          <a:p>
            <a:r>
              <a:rPr lang="en-US" sz="1600" dirty="0" smtClean="0"/>
              <a:t>Cool</a:t>
            </a:r>
          </a:p>
          <a:p>
            <a:r>
              <a:rPr lang="en-US" sz="1600" dirty="0" smtClean="0"/>
              <a:t>Clammy</a:t>
            </a:r>
          </a:p>
          <a:p>
            <a:r>
              <a:rPr lang="en-US" sz="1600" dirty="0" smtClean="0"/>
              <a:t>Sweating, pale, bluish skin</a:t>
            </a:r>
          </a:p>
          <a:p>
            <a:r>
              <a:rPr lang="en-US" sz="1600" dirty="0" smtClean="0"/>
              <a:t>Rapid, shallow breathing</a:t>
            </a:r>
          </a:p>
          <a:p>
            <a:r>
              <a:rPr lang="en-US" sz="1600" dirty="0" smtClean="0"/>
              <a:t>Thirst</a:t>
            </a:r>
          </a:p>
          <a:p>
            <a:r>
              <a:rPr lang="en-US" sz="1600" dirty="0" smtClean="0"/>
              <a:t>Nausea</a:t>
            </a:r>
          </a:p>
          <a:p>
            <a:r>
              <a:rPr lang="en-US" sz="1600" dirty="0" smtClean="0"/>
              <a:t>Vomiting</a:t>
            </a:r>
          </a:p>
          <a:p>
            <a:r>
              <a:rPr lang="en-US" sz="1600" dirty="0" smtClean="0"/>
              <a:t>Changing levels of responsiveness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285400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should be done while you are waiting for EMS to arrive?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the victim lie on their back and raise their legs 8 – 12 in.  (unless the victim has a spinal injury)</a:t>
            </a:r>
          </a:p>
          <a:p>
            <a:r>
              <a:rPr lang="en-US" dirty="0" smtClean="0"/>
              <a:t>Loosen clothing</a:t>
            </a:r>
          </a:p>
          <a:p>
            <a:r>
              <a:rPr lang="en-US" dirty="0" smtClean="0"/>
              <a:t>Watch for vomiting</a:t>
            </a:r>
          </a:p>
          <a:p>
            <a:r>
              <a:rPr lang="en-US" dirty="0" smtClean="0"/>
              <a:t>Maintain normal body temperature</a:t>
            </a:r>
          </a:p>
          <a:p>
            <a:r>
              <a:rPr lang="en-US" dirty="0" smtClean="0"/>
              <a:t>No eating, drinking, or smoking</a:t>
            </a:r>
          </a:p>
          <a:p>
            <a:r>
              <a:rPr lang="en-US" dirty="0" smtClean="0"/>
              <a:t>Use the recovery position if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Poisoning: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What is the number to call for Poison Control?</a:t>
            </a:r>
          </a:p>
          <a:p>
            <a:r>
              <a:rPr lang="en-US" sz="1600" dirty="0" smtClean="0"/>
              <a:t>1-800-222-1222</a:t>
            </a:r>
          </a:p>
          <a:p>
            <a:r>
              <a:rPr lang="en-US" sz="1600" dirty="0" smtClean="0"/>
              <a:t>911</a:t>
            </a:r>
          </a:p>
          <a:p>
            <a:r>
              <a:rPr lang="en-US" sz="1600" dirty="0" smtClean="0"/>
              <a:t>What do you need to know  when you call?</a:t>
            </a:r>
          </a:p>
          <a:p>
            <a:pPr>
              <a:buNone/>
            </a:pPr>
            <a:r>
              <a:rPr lang="en-US" sz="1600" dirty="0" smtClean="0"/>
              <a:t>Name</a:t>
            </a:r>
          </a:p>
          <a:p>
            <a:pPr>
              <a:buNone/>
            </a:pPr>
            <a:r>
              <a:rPr lang="en-US" sz="1600" dirty="0" smtClean="0"/>
              <a:t>Child’s name</a:t>
            </a:r>
          </a:p>
          <a:p>
            <a:pPr>
              <a:buNone/>
            </a:pPr>
            <a:r>
              <a:rPr lang="en-US" sz="1600" dirty="0" smtClean="0"/>
              <a:t>Age</a:t>
            </a:r>
          </a:p>
          <a:p>
            <a:pPr>
              <a:buNone/>
            </a:pPr>
            <a:r>
              <a:rPr lang="en-US" sz="1600" dirty="0" smtClean="0"/>
              <a:t>What they took?</a:t>
            </a:r>
          </a:p>
          <a:p>
            <a:pPr>
              <a:buNone/>
            </a:pPr>
            <a:r>
              <a:rPr lang="en-US" sz="1600" dirty="0" smtClean="0"/>
              <a:t>How much?</a:t>
            </a:r>
          </a:p>
          <a:p>
            <a:pPr>
              <a:buNone/>
            </a:pPr>
            <a:r>
              <a:rPr lang="en-US" sz="1600" dirty="0" smtClean="0"/>
              <a:t>Child’s weight</a:t>
            </a:r>
          </a:p>
          <a:p>
            <a:pPr>
              <a:buNone/>
            </a:pPr>
            <a:endParaRPr lang="en-US" sz="1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62400" y="990600"/>
            <a:ext cx="355342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Injury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symptoms might you expect to see in a child with a serious head injury?</a:t>
            </a:r>
          </a:p>
          <a:p>
            <a:endParaRPr lang="en-US" dirty="0" smtClean="0"/>
          </a:p>
          <a:p>
            <a:r>
              <a:rPr lang="en-US" dirty="0" smtClean="0"/>
              <a:t>Deformed area of the skull, depressed area in bone felt by touch, blood, or fluid coming from the eyes or ears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to do about a head injury?</a:t>
            </a:r>
          </a:p>
          <a:p>
            <a:endParaRPr lang="en-US" dirty="0" smtClean="0"/>
          </a:p>
          <a:p>
            <a:r>
              <a:rPr lang="en-US" dirty="0" smtClean="0"/>
              <a:t>Do not clean , press,  or remove objects</a:t>
            </a:r>
          </a:p>
          <a:p>
            <a:r>
              <a:rPr lang="en-US" dirty="0" smtClean="0"/>
              <a:t>Cover the wound</a:t>
            </a:r>
          </a:p>
          <a:p>
            <a:endParaRPr lang="en-US" dirty="0" smtClean="0"/>
          </a:p>
          <a:p>
            <a:r>
              <a:rPr lang="en-US" dirty="0" smtClean="0"/>
              <a:t>For small bumps apply ice and have the child rest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procedures are used to stop bleeding?</a:t>
            </a:r>
          </a:p>
          <a:p>
            <a:r>
              <a:rPr lang="en-US" dirty="0" smtClean="0"/>
              <a:t>Call 911 if necessary</a:t>
            </a:r>
          </a:p>
          <a:p>
            <a:r>
              <a:rPr lang="en-US" dirty="0" smtClean="0"/>
              <a:t>Cover with bandage</a:t>
            </a:r>
          </a:p>
          <a:p>
            <a:r>
              <a:rPr lang="en-US" dirty="0" smtClean="0"/>
              <a:t>Apply pressure</a:t>
            </a:r>
          </a:p>
          <a:p>
            <a:r>
              <a:rPr lang="en-US" dirty="0" smtClean="0"/>
              <a:t>Treat for shock</a:t>
            </a:r>
          </a:p>
          <a:p>
            <a:r>
              <a:rPr lang="en-US" dirty="0" smtClean="0"/>
              <a:t>(minor wounds may be cleaned, dressed and bandaged – ice)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78300" y="1219200"/>
            <a:ext cx="3521075" cy="449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Broken Bones: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Transport the child to the emergency room or call 911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 –I-C-E</a:t>
            </a:r>
          </a:p>
          <a:p>
            <a:pPr>
              <a:buNone/>
            </a:pPr>
            <a:r>
              <a:rPr lang="en-US" dirty="0" smtClean="0"/>
              <a:t>Rest the injured area</a:t>
            </a:r>
          </a:p>
          <a:p>
            <a:pPr>
              <a:buNone/>
            </a:pPr>
            <a:r>
              <a:rPr lang="en-US" dirty="0" smtClean="0"/>
              <a:t>Place ice on the area</a:t>
            </a:r>
          </a:p>
          <a:p>
            <a:pPr>
              <a:buNone/>
            </a:pPr>
            <a:r>
              <a:rPr lang="en-US" dirty="0" smtClean="0"/>
              <a:t>Put a compress the area with a roller bandage</a:t>
            </a:r>
          </a:p>
          <a:p>
            <a:pPr>
              <a:buNone/>
            </a:pPr>
            <a:r>
              <a:rPr lang="en-US" dirty="0" smtClean="0"/>
              <a:t>Elevate an injured extremity (sling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6764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for shock if necessary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Keep clean dressing on burns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burns</a:t>
            </a:r>
          </a:p>
          <a:p>
            <a:pPr>
              <a:buNone/>
            </a:pPr>
            <a:r>
              <a:rPr lang="en-US" sz="1400" dirty="0" smtClean="0"/>
              <a:t>		sunburns</a:t>
            </a:r>
          </a:p>
          <a:p>
            <a:pPr>
              <a:buNone/>
            </a:pPr>
            <a:r>
              <a:rPr lang="en-US" sz="1400" dirty="0" smtClean="0"/>
              <a:t>		(red, dry &amp; Painful)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degree burns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1400" dirty="0" smtClean="0"/>
              <a:t>Swollen with blisters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 burns</a:t>
            </a:r>
          </a:p>
          <a:p>
            <a:pPr>
              <a:buNone/>
            </a:pPr>
            <a:r>
              <a:rPr lang="en-US" sz="1400" dirty="0" smtClean="0"/>
              <a:t>		Damage, charred, white &amp; 	leathery</a:t>
            </a:r>
          </a:p>
          <a:p>
            <a:pPr>
              <a:buNone/>
            </a:pPr>
            <a:r>
              <a:rPr lang="en-US" dirty="0" smtClean="0"/>
              <a:t>Chemical burns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Electrical Burns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 911 for all burns except 1</a:t>
            </a:r>
            <a:r>
              <a:rPr lang="en-US" baseline="30000" dirty="0" smtClean="0"/>
              <a:t>st</a:t>
            </a:r>
            <a:r>
              <a:rPr lang="en-US" dirty="0" smtClean="0"/>
              <a:t> degree</a:t>
            </a:r>
          </a:p>
          <a:p>
            <a:r>
              <a:rPr lang="en-US" dirty="0" smtClean="0"/>
              <a:t>Remove the heat source</a:t>
            </a:r>
          </a:p>
          <a:p>
            <a:r>
              <a:rPr lang="en-US" dirty="0" smtClean="0"/>
              <a:t>Cool 2</a:t>
            </a:r>
            <a:r>
              <a:rPr lang="en-US" baseline="30000" dirty="0" smtClean="0"/>
              <a:t>nd</a:t>
            </a:r>
            <a:r>
              <a:rPr lang="en-US" dirty="0" smtClean="0"/>
              <a:t> degree burns</a:t>
            </a:r>
          </a:p>
          <a:p>
            <a:r>
              <a:rPr lang="en-US" dirty="0" smtClean="0"/>
              <a:t>Do not cool 3</a:t>
            </a:r>
            <a:r>
              <a:rPr lang="en-US" baseline="30000" dirty="0" smtClean="0"/>
              <a:t>rd</a:t>
            </a:r>
            <a:r>
              <a:rPr lang="en-US" dirty="0" smtClean="0"/>
              <a:t> degree burns</a:t>
            </a:r>
          </a:p>
          <a:p>
            <a:r>
              <a:rPr lang="en-US" dirty="0" smtClean="0"/>
              <a:t>Remove chemical</a:t>
            </a:r>
          </a:p>
          <a:p>
            <a:r>
              <a:rPr lang="en-US" dirty="0" smtClean="0"/>
              <a:t>Unplug the power source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 Injury: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child complains about something in their eye, what should you do?</a:t>
            </a:r>
          </a:p>
          <a:p>
            <a:endParaRPr lang="en-US" dirty="0" smtClean="0"/>
          </a:p>
          <a:p>
            <a:r>
              <a:rPr lang="en-US" dirty="0" smtClean="0"/>
              <a:t>Remove the small item carefully</a:t>
            </a:r>
          </a:p>
          <a:p>
            <a:endParaRPr lang="en-US" dirty="0" smtClean="0"/>
          </a:p>
          <a:p>
            <a:r>
              <a:rPr lang="en-US" dirty="0" smtClean="0"/>
              <a:t>Large items should be stabilized and call 911</a:t>
            </a:r>
          </a:p>
          <a:p>
            <a:endParaRPr lang="en-US" dirty="0" smtClean="0"/>
          </a:p>
          <a:p>
            <a:r>
              <a:rPr lang="en-US" dirty="0" smtClean="0"/>
              <a:t>Black eyes should have ice for 15 minutes and seek medical attention in needed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qualifications should a person have before they attempt to do </a:t>
            </a:r>
            <a:r>
              <a:rPr lang="en-US" dirty="0" err="1" smtClean="0"/>
              <a:t>cpr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239000" cy="4398336"/>
          </a:xfrm>
        </p:spPr>
        <p:txBody>
          <a:bodyPr/>
          <a:lstStyle/>
          <a:p>
            <a:r>
              <a:rPr lang="en-US" dirty="0" smtClean="0"/>
              <a:t>Take a CPR first aid class</a:t>
            </a:r>
          </a:p>
          <a:p>
            <a:r>
              <a:rPr lang="en-US" dirty="0" smtClean="0"/>
              <a:t>American Heart Association</a:t>
            </a:r>
          </a:p>
          <a:p>
            <a:r>
              <a:rPr lang="en-US" dirty="0" smtClean="0"/>
              <a:t>American Red Cross</a:t>
            </a:r>
          </a:p>
          <a:p>
            <a:r>
              <a:rPr lang="en-US" dirty="0" smtClean="0"/>
              <a:t>National Safety Council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Health Occupations</a:t>
            </a:r>
          </a:p>
          <a:p>
            <a:pPr lvl="4"/>
            <a:r>
              <a:rPr lang="en-US" dirty="0" smtClean="0"/>
              <a:t>Life saving class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</a:t>
            </a:r>
            <a:r>
              <a:rPr lang="en-US" dirty="0" err="1" smtClean="0"/>
              <a:t>cpr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help a person breath and circulate their blood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r>
              <a:rPr lang="en-US" dirty="0" smtClean="0"/>
              <a:t>CPR stands for “cardiopulmonary resuscitation”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4837" y="1948656"/>
            <a:ext cx="30480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56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the </a:t>
            </a:r>
            <a:r>
              <a:rPr lang="en-US" dirty="0" err="1" smtClean="0"/>
              <a:t>abc’s</a:t>
            </a:r>
            <a:r>
              <a:rPr lang="en-US" dirty="0" smtClean="0"/>
              <a:t> of cardiopulmonary </a:t>
            </a:r>
            <a:r>
              <a:rPr lang="en-US" dirty="0" err="1" smtClean="0"/>
              <a:t>resuscitiation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r>
              <a:rPr lang="en-US" dirty="0" smtClean="0"/>
              <a:t>1. Call for help</a:t>
            </a:r>
          </a:p>
          <a:p>
            <a:r>
              <a:rPr lang="en-US" dirty="0" smtClean="0"/>
              <a:t>A- open airway</a:t>
            </a:r>
          </a:p>
          <a:p>
            <a:r>
              <a:rPr lang="en-US" dirty="0" smtClean="0"/>
              <a:t>B- breath (give 2 breaths over 1 second each)</a:t>
            </a:r>
          </a:p>
          <a:p>
            <a:r>
              <a:rPr lang="en-US" dirty="0" smtClean="0"/>
              <a:t>C- circulation (for a child and adults, 30 chest compressions to 2 deep breaths. For an infant use 2 fingers)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number do you call in Lincoln for Emergency Medical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911</a:t>
            </a:r>
          </a:p>
          <a:p>
            <a:r>
              <a:rPr lang="en-US" dirty="0" smtClean="0"/>
              <a:t>At school  9-911</a:t>
            </a:r>
          </a:p>
          <a:p>
            <a:r>
              <a:rPr lang="en-US" dirty="0" smtClean="0"/>
              <a:t>You must know how to dial out of the building.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505200"/>
            <a:ext cx="448865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20040"/>
            <a:ext cx="6705600" cy="2499360"/>
          </a:xfrm>
        </p:spPr>
        <p:txBody>
          <a:bodyPr>
            <a:normAutofit/>
          </a:bodyPr>
          <a:lstStyle/>
          <a:p>
            <a:r>
              <a:rPr lang="en-US" dirty="0" smtClean="0"/>
              <a:t>Choking: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signs might indicate that a child is choking?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971800"/>
            <a:ext cx="6477000" cy="3255336"/>
          </a:xfrm>
        </p:spPr>
        <p:txBody>
          <a:bodyPr/>
          <a:lstStyle/>
          <a:p>
            <a:r>
              <a:rPr lang="en-US" dirty="0" smtClean="0"/>
              <a:t>They will put their hands on their neck</a:t>
            </a:r>
          </a:p>
          <a:p>
            <a:endParaRPr lang="en-US" dirty="0" smtClean="0"/>
          </a:p>
          <a:p>
            <a:r>
              <a:rPr lang="en-US" dirty="0" smtClean="0"/>
              <a:t>If the victim is coughing – do nothing but be prepared to act if they grab their neck.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WHAT items is a child most likely to choke?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MARBLES</a:t>
            </a:r>
          </a:p>
          <a:p>
            <a:r>
              <a:rPr lang="en-US" dirty="0" smtClean="0"/>
              <a:t>PEANUT BUTTER</a:t>
            </a:r>
          </a:p>
          <a:p>
            <a:r>
              <a:rPr lang="en-US" dirty="0" smtClean="0"/>
              <a:t>HOTDOGS</a:t>
            </a:r>
          </a:p>
          <a:p>
            <a:r>
              <a:rPr lang="en-US" dirty="0" smtClean="0"/>
              <a:t>BALLOONS</a:t>
            </a:r>
          </a:p>
          <a:p>
            <a:r>
              <a:rPr lang="en-US" dirty="0" smtClean="0"/>
              <a:t>BARBIE SHOES</a:t>
            </a:r>
          </a:p>
          <a:p>
            <a:r>
              <a:rPr lang="en-US" dirty="0" smtClean="0"/>
              <a:t>COINS</a:t>
            </a:r>
          </a:p>
          <a:p>
            <a:r>
              <a:rPr lang="en-US" dirty="0" smtClean="0"/>
              <a:t>ANY SMALL OBJECT</a:t>
            </a:r>
          </a:p>
          <a:p>
            <a:endParaRPr lang="en-US" dirty="0" smtClean="0"/>
          </a:p>
          <a:p>
            <a:pPr lvl="3"/>
            <a:r>
              <a:rPr lang="en-US" dirty="0" smtClean="0"/>
              <a:t>THE BEST PREVENTION IS CONSTANST SUPERVISION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Heimlich Maneuver?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children &amp; Adults – Make a fist with one hand and place it just above the  belly button.  Thrust inward and upwards with quick jerks.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infants – Support the babies head in one hand, with the torso on your forearm.  Give 5 back slaps between the shoulder blades with the heel of your hand.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they stop breathing begin CPR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3914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Seizures &amp; Convulsions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steps should you follow if you think a child is have a seizure or convulsions?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6096000" cy="4017336"/>
          </a:xfrm>
        </p:spPr>
        <p:txBody>
          <a:bodyPr/>
          <a:lstStyle/>
          <a:p>
            <a:r>
              <a:rPr lang="en-US" dirty="0" smtClean="0"/>
              <a:t>Do not try to  move or restrain the person</a:t>
            </a:r>
          </a:p>
          <a:p>
            <a:r>
              <a:rPr lang="en-US" dirty="0" smtClean="0"/>
              <a:t>Do not put anything in their mouth</a:t>
            </a:r>
          </a:p>
          <a:p>
            <a:r>
              <a:rPr lang="en-US" dirty="0" smtClean="0"/>
              <a:t>Prevent injury</a:t>
            </a:r>
          </a:p>
          <a:p>
            <a:r>
              <a:rPr lang="en-US" dirty="0" smtClean="0"/>
              <a:t>Loosen tight clothing</a:t>
            </a:r>
          </a:p>
          <a:p>
            <a:r>
              <a:rPr lang="en-US" dirty="0" smtClean="0"/>
              <a:t>Gently turn the person onto one side if vomiting occurs</a:t>
            </a:r>
          </a:p>
          <a:p>
            <a:r>
              <a:rPr lang="en-US" dirty="0" smtClean="0"/>
              <a:t>Call 911 if necessary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1127</TotalTime>
  <Words>720</Words>
  <Application>Microsoft Office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Handling Childhood Emergencies </vt:lpstr>
      <vt:lpstr>What qualifications should a person have before they attempt to do cpr?</vt:lpstr>
      <vt:lpstr>What is the purpose of cpr?</vt:lpstr>
      <vt:lpstr>List the abc’s of cardiopulmonary resuscitiation</vt:lpstr>
      <vt:lpstr>What number do you call in Lincoln for Emergency Medical services</vt:lpstr>
      <vt:lpstr>Choking:  What signs might indicate that a child is choking?</vt:lpstr>
      <vt:lpstr>ON WHAT items is a child most likely to choke?</vt:lpstr>
      <vt:lpstr>What is the Heimlich Maneuver?</vt:lpstr>
      <vt:lpstr> Seizures &amp; Convulsions  What steps should you follow if you think a child is have a seizure or convulsions?</vt:lpstr>
      <vt:lpstr>Drowning: What are some possible sources of water in which a small child might drown?</vt:lpstr>
      <vt:lpstr>What is the best protection against drowning?</vt:lpstr>
      <vt:lpstr>Medical Shock:what are the signs that a person is going into shock?</vt:lpstr>
      <vt:lpstr>What should be done while you are waiting for EMS to arrive?</vt:lpstr>
      <vt:lpstr>Poisoning: </vt:lpstr>
      <vt:lpstr>Head Injury</vt:lpstr>
      <vt:lpstr>Bleeding:</vt:lpstr>
      <vt:lpstr>Broken Bones:</vt:lpstr>
      <vt:lpstr>Burns:</vt:lpstr>
      <vt:lpstr>Eye Injury: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Childhood Emergencies </dc:title>
  <dc:creator>install</dc:creator>
  <cp:lastModifiedBy>install</cp:lastModifiedBy>
  <cp:revision>11</cp:revision>
  <dcterms:created xsi:type="dcterms:W3CDTF">2009-08-10T19:12:12Z</dcterms:created>
  <dcterms:modified xsi:type="dcterms:W3CDTF">2009-08-24T13:12:59Z</dcterms:modified>
</cp:coreProperties>
</file>