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7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0600" y="4668071"/>
            <a:ext cx="5475317" cy="933450"/>
          </a:xfrm>
        </p:spPr>
        <p:txBody>
          <a:bodyPr>
            <a:normAutofit/>
          </a:bodyPr>
          <a:lstStyle/>
          <a:p>
            <a:r>
              <a:rPr lang="en-US" dirty="0" smtClean="0"/>
              <a:t>Functional vs. Dysfunctional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897" y="5562599"/>
            <a:ext cx="8692469" cy="1151065"/>
          </a:xfrm>
        </p:spPr>
        <p:txBody>
          <a:bodyPr>
            <a:normAutofit/>
          </a:bodyPr>
          <a:lstStyle/>
          <a:p>
            <a:r>
              <a:rPr lang="en-US" dirty="0" smtClean="0"/>
              <a:t>Objective: </a:t>
            </a:r>
          </a:p>
          <a:p>
            <a:r>
              <a:rPr lang="en-US" dirty="0" smtClean="0"/>
              <a:t>To compare and contrast between functional and dysfunctional characteristics between families and to distinguish that no one family is ideal or measurable of perfection.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or relating to a function or functions</a:t>
            </a:r>
          </a:p>
          <a:p>
            <a:r>
              <a:rPr lang="en-US" dirty="0" smtClean="0"/>
              <a:t>Performing or able to perform a function</a:t>
            </a:r>
          </a:p>
          <a:p>
            <a:r>
              <a:rPr lang="en-US" dirty="0" smtClean="0"/>
              <a:t>Intended to be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2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Dysfunctional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Abnormal, impaired or incomplete functioning, as of a body organ or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9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of when you think of a functional family?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069" y="2490819"/>
            <a:ext cx="4140368" cy="414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6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Dysfunctional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of when you think of a dysfunctional family?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592" y="2496936"/>
            <a:ext cx="31750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0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7670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Split into 4 groups of 3-4 individuals per group.</a:t>
            </a:r>
          </a:p>
          <a:p>
            <a:r>
              <a:rPr lang="en-US" dirty="0" smtClean="0"/>
              <a:t>Pick up the following from the counter:</a:t>
            </a:r>
          </a:p>
          <a:p>
            <a:pPr lvl="1"/>
            <a:r>
              <a:rPr lang="en-US" dirty="0" smtClean="0"/>
              <a:t> a blank sheet of paper</a:t>
            </a:r>
          </a:p>
          <a:p>
            <a:pPr lvl="1"/>
            <a:r>
              <a:rPr lang="en-US" dirty="0" smtClean="0"/>
              <a:t>An envelope that says “functional vs. dysfunctional” on it</a:t>
            </a:r>
          </a:p>
          <a:p>
            <a:r>
              <a:rPr lang="en-US" dirty="0" smtClean="0"/>
              <a:t>Use the heading titled, “</a:t>
            </a:r>
            <a:r>
              <a:rPr lang="en-US" dirty="0" err="1" smtClean="0"/>
              <a:t>Familes</a:t>
            </a:r>
            <a:r>
              <a:rPr lang="en-US" dirty="0" smtClean="0"/>
              <a:t>” and categorize the slips of paper with qualities of families on them based on if you think they are “functional/nurturing” or “dysfunctional.” You can use the blank sheet of paper as a background for this.</a:t>
            </a:r>
          </a:p>
          <a:p>
            <a:r>
              <a:rPr lang="en-US" dirty="0" smtClean="0"/>
              <a:t>When you feel like you and your group has finished, think about the characteristics that resonate with you and your family. </a:t>
            </a:r>
          </a:p>
          <a:p>
            <a:r>
              <a:rPr lang="en-US" dirty="0" smtClean="0"/>
              <a:t>We will discuss this activity once everyone is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8795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38</TotalTime>
  <Words>214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Functional vs. Dysfunctional </vt:lpstr>
      <vt:lpstr>Functional</vt:lpstr>
      <vt:lpstr>Dysfunctional</vt:lpstr>
      <vt:lpstr>Functional families</vt:lpstr>
      <vt:lpstr>Dysfunctional families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vs. Dysfunctional</dc:title>
  <dc:creator>McKenzie Mortensen</dc:creator>
  <cp:lastModifiedBy>LPS</cp:lastModifiedBy>
  <cp:revision>5</cp:revision>
  <dcterms:created xsi:type="dcterms:W3CDTF">2013-08-22T00:33:57Z</dcterms:created>
  <dcterms:modified xsi:type="dcterms:W3CDTF">2013-10-04T19:00:47Z</dcterms:modified>
</cp:coreProperties>
</file>